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7" r:id="rId4"/>
    <p:sldId id="268" r:id="rId5"/>
  </p:sldIdLst>
  <p:sldSz cx="17279620" cy="21599525"/>
  <p:notesSz cx="6858000" cy="9144000"/>
  <p:custDataLst>
    <p:tags r:id="rId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2A2A"/>
    <a:srgbClr val="841B20"/>
    <a:srgbClr val="890E02"/>
    <a:srgbClr val="FFEBEB"/>
    <a:srgbClr val="86544D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6" autoAdjust="0"/>
    <p:restoredTop sz="94660"/>
  </p:normalViewPr>
  <p:slideViewPr>
    <p:cSldViewPr snapToGrid="0">
      <p:cViewPr>
        <p:scale>
          <a:sx n="150" d="100"/>
          <a:sy n="150" d="100"/>
        </p:scale>
        <p:origin x="-7470" y="-12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1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996" y="3534924"/>
            <a:ext cx="14687947" cy="7519835"/>
          </a:xfrm>
        </p:spPr>
        <p:txBody>
          <a:bodyPr anchor="b"/>
          <a:lstStyle>
            <a:lvl1pPr algn="ctr">
              <a:defRPr sz="1134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59992" y="11344752"/>
            <a:ext cx="12959954" cy="5214884"/>
          </a:xfrm>
        </p:spPr>
        <p:txBody>
          <a:bodyPr/>
          <a:lstStyle>
            <a:lvl1pPr marL="0" indent="0" algn="ctr">
              <a:buNone/>
              <a:defRPr sz="4535"/>
            </a:lvl1pPr>
            <a:lvl2pPr marL="864235" indent="0" algn="ctr">
              <a:buNone/>
              <a:defRPr sz="3780"/>
            </a:lvl2pPr>
            <a:lvl3pPr marL="1727835" indent="0" algn="ctr">
              <a:buNone/>
              <a:defRPr sz="3400"/>
            </a:lvl3pPr>
            <a:lvl4pPr marL="2592070" indent="0" algn="ctr">
              <a:buNone/>
              <a:defRPr sz="3025"/>
            </a:lvl4pPr>
            <a:lvl5pPr marL="3456305" indent="0" algn="ctr">
              <a:buNone/>
              <a:defRPr sz="3025"/>
            </a:lvl5pPr>
            <a:lvl6pPr marL="4319905" indent="0" algn="ctr">
              <a:buNone/>
              <a:defRPr sz="3025"/>
            </a:lvl6pPr>
            <a:lvl7pPr marL="5184140" indent="0" algn="ctr">
              <a:buNone/>
              <a:defRPr sz="3025"/>
            </a:lvl7pPr>
            <a:lvl8pPr marL="6048375" indent="0" algn="ctr">
              <a:buNone/>
              <a:defRPr sz="3025"/>
            </a:lvl8pPr>
            <a:lvl9pPr marL="6911975" indent="0" algn="ctr">
              <a:buNone/>
              <a:defRPr sz="3025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45333-114B-4F0F-8CFA-A1275B11CC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E6C2D-D76E-405B-8477-51DA67842D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45333-114B-4F0F-8CFA-A1275B11CC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E6C2D-D76E-405B-8477-51DA67842D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365956" y="1149975"/>
            <a:ext cx="3725987" cy="1830459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1187997" y="1149975"/>
            <a:ext cx="10961961" cy="1830459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45333-114B-4F0F-8CFA-A1275B11CC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E6C2D-D76E-405B-8477-51DA67842D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45333-114B-4F0F-8CFA-A1275B11CC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E6C2D-D76E-405B-8477-51DA67842D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996" y="5384888"/>
            <a:ext cx="14903947" cy="8984801"/>
          </a:xfrm>
        </p:spPr>
        <p:txBody>
          <a:bodyPr anchor="b"/>
          <a:lstStyle>
            <a:lvl1pPr>
              <a:defRPr sz="1134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78996" y="14454688"/>
            <a:ext cx="14903947" cy="4724895"/>
          </a:xfrm>
        </p:spPr>
        <p:txBody>
          <a:bodyPr/>
          <a:lstStyle>
            <a:lvl1pPr marL="0" indent="0">
              <a:buNone/>
              <a:defRPr sz="4535">
                <a:solidFill>
                  <a:schemeClr val="tx1"/>
                </a:solidFill>
              </a:defRPr>
            </a:lvl1pPr>
            <a:lvl2pPr marL="86423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2pPr>
            <a:lvl3pPr marL="1727835" indent="0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3pPr>
            <a:lvl4pPr marL="2592070" indent="0">
              <a:buNone/>
              <a:defRPr sz="3025">
                <a:solidFill>
                  <a:schemeClr val="tx1">
                    <a:tint val="75000"/>
                  </a:schemeClr>
                </a:solidFill>
              </a:defRPr>
            </a:lvl4pPr>
            <a:lvl5pPr marL="3456305" indent="0">
              <a:buNone/>
              <a:defRPr sz="3025">
                <a:solidFill>
                  <a:schemeClr val="tx1">
                    <a:tint val="75000"/>
                  </a:schemeClr>
                </a:solidFill>
              </a:defRPr>
            </a:lvl5pPr>
            <a:lvl6pPr marL="4319905" indent="0">
              <a:buNone/>
              <a:defRPr sz="3025">
                <a:solidFill>
                  <a:schemeClr val="tx1">
                    <a:tint val="75000"/>
                  </a:schemeClr>
                </a:solidFill>
              </a:defRPr>
            </a:lvl6pPr>
            <a:lvl7pPr marL="5184140" indent="0">
              <a:buNone/>
              <a:defRPr sz="3025">
                <a:solidFill>
                  <a:schemeClr val="tx1">
                    <a:tint val="75000"/>
                  </a:schemeClr>
                </a:solidFill>
              </a:defRPr>
            </a:lvl7pPr>
            <a:lvl8pPr marL="6048375" indent="0">
              <a:buNone/>
              <a:defRPr sz="3025">
                <a:solidFill>
                  <a:schemeClr val="tx1">
                    <a:tint val="75000"/>
                  </a:schemeClr>
                </a:solidFill>
              </a:defRPr>
            </a:lvl8pPr>
            <a:lvl9pPr marL="6911975" indent="0">
              <a:buNone/>
              <a:defRPr sz="30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45333-114B-4F0F-8CFA-A1275B11CC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E6C2D-D76E-405B-8477-51DA67842D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1187996" y="5749874"/>
            <a:ext cx="7343974" cy="1370470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747968" y="5749874"/>
            <a:ext cx="7343974" cy="1370470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45333-114B-4F0F-8CFA-A1275B11CC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E6C2D-D76E-405B-8477-51DA67842D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246" y="1149979"/>
            <a:ext cx="14903947" cy="417491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90248" y="5294885"/>
            <a:ext cx="7310223" cy="2594941"/>
          </a:xfrm>
        </p:spPr>
        <p:txBody>
          <a:bodyPr anchor="b"/>
          <a:lstStyle>
            <a:lvl1pPr marL="0" indent="0">
              <a:buNone/>
              <a:defRPr sz="4535" b="1"/>
            </a:lvl1pPr>
            <a:lvl2pPr marL="864235" indent="0">
              <a:buNone/>
              <a:defRPr sz="3780" b="1"/>
            </a:lvl2pPr>
            <a:lvl3pPr marL="1727835" indent="0">
              <a:buNone/>
              <a:defRPr sz="3400" b="1"/>
            </a:lvl3pPr>
            <a:lvl4pPr marL="2592070" indent="0">
              <a:buNone/>
              <a:defRPr sz="3025" b="1"/>
            </a:lvl4pPr>
            <a:lvl5pPr marL="3456305" indent="0">
              <a:buNone/>
              <a:defRPr sz="3025" b="1"/>
            </a:lvl5pPr>
            <a:lvl6pPr marL="4319905" indent="0">
              <a:buNone/>
              <a:defRPr sz="3025" b="1"/>
            </a:lvl6pPr>
            <a:lvl7pPr marL="5184140" indent="0">
              <a:buNone/>
              <a:defRPr sz="3025" b="1"/>
            </a:lvl7pPr>
            <a:lvl8pPr marL="6048375" indent="0">
              <a:buNone/>
              <a:defRPr sz="3025" b="1"/>
            </a:lvl8pPr>
            <a:lvl9pPr marL="6911975" indent="0">
              <a:buNone/>
              <a:defRPr sz="3025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1190248" y="7889827"/>
            <a:ext cx="7310223" cy="116047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8747970" y="5294885"/>
            <a:ext cx="7346224" cy="2594941"/>
          </a:xfrm>
        </p:spPr>
        <p:txBody>
          <a:bodyPr anchor="b"/>
          <a:lstStyle>
            <a:lvl1pPr marL="0" indent="0">
              <a:buNone/>
              <a:defRPr sz="4535" b="1"/>
            </a:lvl1pPr>
            <a:lvl2pPr marL="864235" indent="0">
              <a:buNone/>
              <a:defRPr sz="3780" b="1"/>
            </a:lvl2pPr>
            <a:lvl3pPr marL="1727835" indent="0">
              <a:buNone/>
              <a:defRPr sz="3400" b="1"/>
            </a:lvl3pPr>
            <a:lvl4pPr marL="2592070" indent="0">
              <a:buNone/>
              <a:defRPr sz="3025" b="1"/>
            </a:lvl4pPr>
            <a:lvl5pPr marL="3456305" indent="0">
              <a:buNone/>
              <a:defRPr sz="3025" b="1"/>
            </a:lvl5pPr>
            <a:lvl6pPr marL="4319905" indent="0">
              <a:buNone/>
              <a:defRPr sz="3025" b="1"/>
            </a:lvl6pPr>
            <a:lvl7pPr marL="5184140" indent="0">
              <a:buNone/>
              <a:defRPr sz="3025" b="1"/>
            </a:lvl7pPr>
            <a:lvl8pPr marL="6048375" indent="0">
              <a:buNone/>
              <a:defRPr sz="3025" b="1"/>
            </a:lvl8pPr>
            <a:lvl9pPr marL="6911975" indent="0">
              <a:buNone/>
              <a:defRPr sz="3025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8747970" y="7889827"/>
            <a:ext cx="7346224" cy="116047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45333-114B-4F0F-8CFA-A1275B11CC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E6C2D-D76E-405B-8477-51DA67842D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45333-114B-4F0F-8CFA-A1275B11CC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E6C2D-D76E-405B-8477-51DA67842D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45333-114B-4F0F-8CFA-A1275B11CC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E6C2D-D76E-405B-8477-51DA67842D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246" y="1439968"/>
            <a:ext cx="5573230" cy="5039889"/>
          </a:xfrm>
        </p:spPr>
        <p:txBody>
          <a:bodyPr anchor="b"/>
          <a:lstStyle>
            <a:lvl1pPr>
              <a:defRPr sz="604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46224" y="3109937"/>
            <a:ext cx="8747969" cy="15349662"/>
          </a:xfrm>
        </p:spPr>
        <p:txBody>
          <a:bodyPr/>
          <a:lstStyle>
            <a:lvl1pPr>
              <a:defRPr sz="6045"/>
            </a:lvl1pPr>
            <a:lvl2pPr>
              <a:defRPr sz="5290"/>
            </a:lvl2pPr>
            <a:lvl3pPr>
              <a:defRPr sz="4535"/>
            </a:lvl3pPr>
            <a:lvl4pPr>
              <a:defRPr sz="3780"/>
            </a:lvl4pPr>
            <a:lvl5pPr>
              <a:defRPr sz="3780"/>
            </a:lvl5pPr>
            <a:lvl6pPr>
              <a:defRPr sz="3780"/>
            </a:lvl6pPr>
            <a:lvl7pPr>
              <a:defRPr sz="3780"/>
            </a:lvl7pPr>
            <a:lvl8pPr>
              <a:defRPr sz="3780"/>
            </a:lvl8pPr>
            <a:lvl9pPr>
              <a:defRPr sz="378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190246" y="6479857"/>
            <a:ext cx="5573230" cy="12004738"/>
          </a:xfrm>
        </p:spPr>
        <p:txBody>
          <a:bodyPr/>
          <a:lstStyle>
            <a:lvl1pPr marL="0" indent="0">
              <a:buNone/>
              <a:defRPr sz="3025"/>
            </a:lvl1pPr>
            <a:lvl2pPr marL="864235" indent="0">
              <a:buNone/>
              <a:defRPr sz="2645"/>
            </a:lvl2pPr>
            <a:lvl3pPr marL="1727835" indent="0">
              <a:buNone/>
              <a:defRPr sz="2270"/>
            </a:lvl3pPr>
            <a:lvl4pPr marL="2592070" indent="0">
              <a:buNone/>
              <a:defRPr sz="1890"/>
            </a:lvl4pPr>
            <a:lvl5pPr marL="3456305" indent="0">
              <a:buNone/>
              <a:defRPr sz="1890"/>
            </a:lvl5pPr>
            <a:lvl6pPr marL="4319905" indent="0">
              <a:buNone/>
              <a:defRPr sz="1890"/>
            </a:lvl6pPr>
            <a:lvl7pPr marL="5184140" indent="0">
              <a:buNone/>
              <a:defRPr sz="1890"/>
            </a:lvl7pPr>
            <a:lvl8pPr marL="6048375" indent="0">
              <a:buNone/>
              <a:defRPr sz="1890"/>
            </a:lvl8pPr>
            <a:lvl9pPr marL="6911975" indent="0">
              <a:buNone/>
              <a:defRPr sz="189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45333-114B-4F0F-8CFA-A1275B11CC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E6C2D-D76E-405B-8477-51DA67842D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246" y="1439968"/>
            <a:ext cx="5573230" cy="5039889"/>
          </a:xfrm>
        </p:spPr>
        <p:txBody>
          <a:bodyPr anchor="b"/>
          <a:lstStyle>
            <a:lvl1pPr>
              <a:defRPr sz="604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46224" y="3109937"/>
            <a:ext cx="8747969" cy="15349662"/>
          </a:xfrm>
        </p:spPr>
        <p:txBody>
          <a:bodyPr anchor="t"/>
          <a:lstStyle>
            <a:lvl1pPr marL="0" indent="0">
              <a:buNone/>
              <a:defRPr sz="6045"/>
            </a:lvl1pPr>
            <a:lvl2pPr marL="864235" indent="0">
              <a:buNone/>
              <a:defRPr sz="5290"/>
            </a:lvl2pPr>
            <a:lvl3pPr marL="1727835" indent="0">
              <a:buNone/>
              <a:defRPr sz="4535"/>
            </a:lvl3pPr>
            <a:lvl4pPr marL="2592070" indent="0">
              <a:buNone/>
              <a:defRPr sz="3780"/>
            </a:lvl4pPr>
            <a:lvl5pPr marL="3456305" indent="0">
              <a:buNone/>
              <a:defRPr sz="3780"/>
            </a:lvl5pPr>
            <a:lvl6pPr marL="4319905" indent="0">
              <a:buNone/>
              <a:defRPr sz="3780"/>
            </a:lvl6pPr>
            <a:lvl7pPr marL="5184140" indent="0">
              <a:buNone/>
              <a:defRPr sz="3780"/>
            </a:lvl7pPr>
            <a:lvl8pPr marL="6048375" indent="0">
              <a:buNone/>
              <a:defRPr sz="3780"/>
            </a:lvl8pPr>
            <a:lvl9pPr marL="6911975" indent="0">
              <a:buNone/>
              <a:defRPr sz="378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190246" y="6479857"/>
            <a:ext cx="5573230" cy="12004738"/>
          </a:xfrm>
        </p:spPr>
        <p:txBody>
          <a:bodyPr/>
          <a:lstStyle>
            <a:lvl1pPr marL="0" indent="0">
              <a:buNone/>
              <a:defRPr sz="3025"/>
            </a:lvl1pPr>
            <a:lvl2pPr marL="864235" indent="0">
              <a:buNone/>
              <a:defRPr sz="2645"/>
            </a:lvl2pPr>
            <a:lvl3pPr marL="1727835" indent="0">
              <a:buNone/>
              <a:defRPr sz="2270"/>
            </a:lvl3pPr>
            <a:lvl4pPr marL="2592070" indent="0">
              <a:buNone/>
              <a:defRPr sz="1890"/>
            </a:lvl4pPr>
            <a:lvl5pPr marL="3456305" indent="0">
              <a:buNone/>
              <a:defRPr sz="1890"/>
            </a:lvl5pPr>
            <a:lvl6pPr marL="4319905" indent="0">
              <a:buNone/>
              <a:defRPr sz="1890"/>
            </a:lvl6pPr>
            <a:lvl7pPr marL="5184140" indent="0">
              <a:buNone/>
              <a:defRPr sz="1890"/>
            </a:lvl7pPr>
            <a:lvl8pPr marL="6048375" indent="0">
              <a:buNone/>
              <a:defRPr sz="1890"/>
            </a:lvl8pPr>
            <a:lvl9pPr marL="6911975" indent="0">
              <a:buNone/>
              <a:defRPr sz="189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45333-114B-4F0F-8CFA-A1275B11CC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E6C2D-D76E-405B-8477-51DA67842D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87996" y="1149979"/>
            <a:ext cx="14903947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996" y="5749874"/>
            <a:ext cx="14903947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87996" y="20019564"/>
            <a:ext cx="3887986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2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45333-114B-4F0F-8CFA-A1275B11CC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23980" y="20019564"/>
            <a:ext cx="5831979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2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203956" y="20019564"/>
            <a:ext cx="3887986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E6C2D-D76E-405B-8477-51DA67842D5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727835" rtl="0" eaLnBrk="1" latinLnBrk="0" hangingPunct="1">
        <a:lnSpc>
          <a:spcPct val="90000"/>
        </a:lnSpc>
        <a:spcBef>
          <a:spcPct val="0"/>
        </a:spcBef>
        <a:buNone/>
        <a:defRPr sz="831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800" indent="-431800" algn="l" defTabSz="1727835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sz="5290" kern="1200">
          <a:solidFill>
            <a:schemeClr val="tx1"/>
          </a:solidFill>
          <a:latin typeface="+mn-lt"/>
          <a:ea typeface="+mn-ea"/>
          <a:cs typeface="+mn-cs"/>
        </a:defRPr>
      </a:lvl1pPr>
      <a:lvl2pPr marL="1296035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4535" kern="1200">
          <a:solidFill>
            <a:schemeClr val="tx1"/>
          </a:solidFill>
          <a:latin typeface="+mn-lt"/>
          <a:ea typeface="+mn-ea"/>
          <a:cs typeface="+mn-cs"/>
        </a:defRPr>
      </a:lvl2pPr>
      <a:lvl3pPr marL="2160270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3pPr>
      <a:lvl4pPr marL="3023870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4pPr>
      <a:lvl5pPr marL="3888105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5pPr>
      <a:lvl6pPr marL="4752340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6pPr>
      <a:lvl7pPr marL="5615940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7pPr>
      <a:lvl8pPr marL="6480175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8pPr>
      <a:lvl9pPr marL="7344410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864235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727835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592070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4pPr>
      <a:lvl5pPr marL="3456305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5pPr>
      <a:lvl6pPr marL="4319905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6pPr>
      <a:lvl7pPr marL="5184140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7pPr>
      <a:lvl8pPr marL="6048375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8pPr>
      <a:lvl9pPr marL="6911975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0"/>
            <a:ext cx="17279939" cy="3420533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880533" y="711200"/>
            <a:ext cx="15206134" cy="0"/>
          </a:xfrm>
          <a:prstGeom prst="line">
            <a:avLst/>
          </a:prstGeom>
          <a:ln w="76200">
            <a:solidFill>
              <a:srgbClr val="841B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915635" y="1049865"/>
            <a:ext cx="13448665" cy="30460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0" b="1" dirty="0">
                <a:solidFill>
                  <a:srgbClr val="841B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百年薪火</a:t>
            </a:r>
            <a:r>
              <a:rPr lang="en-US" altLang="zh-CN" sz="8000" b="1" dirty="0">
                <a:solidFill>
                  <a:srgbClr val="841B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8000" b="1" dirty="0">
                <a:solidFill>
                  <a:srgbClr val="841B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城心相传</a:t>
            </a:r>
            <a:endParaRPr lang="en-US" altLang="zh-CN" sz="8000" b="1" dirty="0">
              <a:solidFill>
                <a:srgbClr val="841B2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8000" b="1" dirty="0">
                <a:solidFill>
                  <a:srgbClr val="841B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城环学院团支部建设成果展示</a:t>
            </a:r>
            <a:endParaRPr lang="zh-CN" altLang="en-US" sz="8000" b="1" dirty="0">
              <a:solidFill>
                <a:srgbClr val="841B2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862666" y="4511090"/>
            <a:ext cx="4842933" cy="365760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743430" y="4379802"/>
            <a:ext cx="2214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/>
              <a:t>支部名称</a:t>
            </a:r>
            <a:endParaRPr lang="zh-CN" altLang="en-US" sz="4000" dirty="0"/>
          </a:p>
        </p:txBody>
      </p:sp>
      <p:sp>
        <p:nvSpPr>
          <p:cNvPr id="65" name="文本框 64"/>
          <p:cNvSpPr txBox="1"/>
          <p:nvPr/>
        </p:nvSpPr>
        <p:spPr>
          <a:xfrm>
            <a:off x="6743430" y="535595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/>
              <a:t>活动描述</a:t>
            </a:r>
            <a:endParaRPr lang="zh-CN" altLang="en-US" sz="4000" dirty="0"/>
          </a:p>
        </p:txBody>
      </p:sp>
      <p:sp>
        <p:nvSpPr>
          <p:cNvPr id="66" name="矩形 65"/>
          <p:cNvSpPr/>
          <p:nvPr/>
        </p:nvSpPr>
        <p:spPr>
          <a:xfrm>
            <a:off x="10922003" y="9922988"/>
            <a:ext cx="4842933" cy="365760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8690768" y="10187940"/>
            <a:ext cx="2214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/>
              <a:t>支部名称</a:t>
            </a:r>
            <a:endParaRPr lang="zh-CN" altLang="en-US" sz="4000" dirty="0"/>
          </a:p>
        </p:txBody>
      </p:sp>
      <p:sp>
        <p:nvSpPr>
          <p:cNvPr id="77" name="文本框 76"/>
          <p:cNvSpPr txBox="1"/>
          <p:nvPr/>
        </p:nvSpPr>
        <p:spPr>
          <a:xfrm>
            <a:off x="8690768" y="11164092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/>
              <a:t>活动描述</a:t>
            </a:r>
            <a:endParaRPr lang="zh-CN" altLang="en-US" sz="4000" dirty="0"/>
          </a:p>
        </p:txBody>
      </p:sp>
      <p:sp>
        <p:nvSpPr>
          <p:cNvPr id="78" name="矩形 77"/>
          <p:cNvSpPr/>
          <p:nvPr/>
        </p:nvSpPr>
        <p:spPr>
          <a:xfrm>
            <a:off x="1913465" y="15205772"/>
            <a:ext cx="4842933" cy="365760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文本框 78"/>
          <p:cNvSpPr txBox="1"/>
          <p:nvPr/>
        </p:nvSpPr>
        <p:spPr>
          <a:xfrm>
            <a:off x="6760362" y="15866964"/>
            <a:ext cx="2214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/>
              <a:t>支部名称</a:t>
            </a:r>
            <a:endParaRPr lang="zh-CN" altLang="en-US" sz="4000" dirty="0"/>
          </a:p>
        </p:txBody>
      </p:sp>
      <p:sp>
        <p:nvSpPr>
          <p:cNvPr id="80" name="文本框 79"/>
          <p:cNvSpPr txBox="1"/>
          <p:nvPr/>
        </p:nvSpPr>
        <p:spPr>
          <a:xfrm>
            <a:off x="6760362" y="16843116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/>
              <a:t>活动描述</a:t>
            </a:r>
            <a:endParaRPr lang="zh-CN" altLang="en-US" sz="4000" dirty="0"/>
          </a:p>
        </p:txBody>
      </p:sp>
      <p:cxnSp>
        <p:nvCxnSpPr>
          <p:cNvPr id="3" name="连接符: 肘形 2"/>
          <p:cNvCxnSpPr>
            <a:stCxn id="9" idx="2"/>
          </p:cNvCxnSpPr>
          <p:nvPr/>
        </p:nvCxnSpPr>
        <p:spPr>
          <a:xfrm rot="16200000" flipH="1">
            <a:off x="8224123" y="4228699"/>
            <a:ext cx="1179359" cy="905933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13343890" y="9317990"/>
            <a:ext cx="13335" cy="5886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连接符: 肘形 14"/>
          <p:cNvCxnSpPr>
            <a:stCxn id="78" idx="0"/>
          </p:cNvCxnSpPr>
          <p:nvPr/>
        </p:nvCxnSpPr>
        <p:spPr>
          <a:xfrm rot="5400000" flipH="1" flipV="1">
            <a:off x="8329265" y="10191567"/>
            <a:ext cx="1019872" cy="9008538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66" idx="2"/>
          </p:cNvCxnSpPr>
          <p:nvPr/>
        </p:nvCxnSpPr>
        <p:spPr>
          <a:xfrm>
            <a:off x="13343890" y="13580745"/>
            <a:ext cx="13335" cy="6127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0"/>
            <a:ext cx="17279939" cy="3420533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880533" y="711200"/>
            <a:ext cx="15206134" cy="0"/>
          </a:xfrm>
          <a:prstGeom prst="line">
            <a:avLst/>
          </a:prstGeom>
          <a:ln w="76200">
            <a:solidFill>
              <a:srgbClr val="841B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组合 67"/>
          <p:cNvGrpSpPr/>
          <p:nvPr/>
        </p:nvGrpSpPr>
        <p:grpSpPr>
          <a:xfrm>
            <a:off x="3009933" y="10571516"/>
            <a:ext cx="10065103" cy="1072541"/>
            <a:chOff x="1949875" y="5549271"/>
            <a:chExt cx="3862537" cy="411593"/>
          </a:xfrm>
        </p:grpSpPr>
        <p:sp>
          <p:nvSpPr>
            <p:cNvPr id="70" name="矩形 69"/>
            <p:cNvSpPr/>
            <p:nvPr/>
          </p:nvSpPr>
          <p:spPr>
            <a:xfrm>
              <a:off x="2525594" y="5607429"/>
              <a:ext cx="3286818" cy="29485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4400" dirty="0">
                  <a:ln w="0"/>
                  <a:solidFill>
                    <a:srgbClr val="890E02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方正魏碑简体" panose="02000000000000000000" pitchFamily="2" charset="-122"/>
                  <a:ea typeface="方正魏碑简体" panose="02000000000000000000" pitchFamily="2" charset="-122"/>
                  <a:sym typeface="方正魏碑简体" panose="02000000000000000000" pitchFamily="2" charset="-122"/>
                </a:rPr>
                <a:t>群雁高飞头雁领，先进支书作保障</a:t>
              </a:r>
              <a:endParaRPr lang="zh-CN" altLang="en-US" sz="4400" dirty="0">
                <a:ln w="0"/>
                <a:solidFill>
                  <a:srgbClr val="890E0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魏碑简体" panose="02000000000000000000" pitchFamily="2" charset="-122"/>
                <a:ea typeface="方正魏碑简体" panose="02000000000000000000" pitchFamily="2" charset="-122"/>
                <a:sym typeface="方正魏碑简体" panose="02000000000000000000" pitchFamily="2" charset="-122"/>
              </a:endParaRPr>
            </a:p>
          </p:txBody>
        </p:sp>
        <p:sp>
          <p:nvSpPr>
            <p:cNvPr id="86" name="KSO_Shape"/>
            <p:cNvSpPr/>
            <p:nvPr/>
          </p:nvSpPr>
          <p:spPr bwMode="auto">
            <a:xfrm>
              <a:off x="1949875" y="5549271"/>
              <a:ext cx="412280" cy="411593"/>
            </a:xfrm>
            <a:custGeom>
              <a:avLst/>
              <a:gdLst>
                <a:gd name="T0" fmla="*/ 1435690 w 5147"/>
                <a:gd name="T1" fmla="*/ 1165934 h 5145"/>
                <a:gd name="T2" fmla="*/ 1462708 w 5147"/>
                <a:gd name="T3" fmla="*/ 1091584 h 5145"/>
                <a:gd name="T4" fmla="*/ 1474552 w 5147"/>
                <a:gd name="T5" fmla="*/ 867423 h 5145"/>
                <a:gd name="T6" fmla="*/ 1440131 w 5147"/>
                <a:gd name="T7" fmla="*/ 746834 h 5145"/>
                <a:gd name="T8" fmla="*/ 1367218 w 5147"/>
                <a:gd name="T9" fmla="*/ 623656 h 5145"/>
                <a:gd name="T10" fmla="*/ 1264325 w 5147"/>
                <a:gd name="T11" fmla="*/ 524892 h 5145"/>
                <a:gd name="T12" fmla="*/ 1138114 w 5147"/>
                <a:gd name="T13" fmla="*/ 456830 h 5145"/>
                <a:gd name="T14" fmla="*/ 867928 w 5147"/>
                <a:gd name="T15" fmla="*/ 429457 h 5145"/>
                <a:gd name="T16" fmla="*/ 801307 w 5147"/>
                <a:gd name="T17" fmla="*/ 444993 h 5145"/>
                <a:gd name="T18" fmla="*/ 727653 w 5147"/>
                <a:gd name="T19" fmla="*/ 472736 h 5145"/>
                <a:gd name="T20" fmla="*/ 483375 w 5147"/>
                <a:gd name="T21" fmla="*/ 707255 h 5145"/>
                <a:gd name="T22" fmla="*/ 452285 w 5147"/>
                <a:gd name="T23" fmla="*/ 779016 h 5145"/>
                <a:gd name="T24" fmla="*/ 432298 w 5147"/>
                <a:gd name="T25" fmla="*/ 855956 h 5145"/>
                <a:gd name="T26" fmla="*/ 443772 w 5147"/>
                <a:gd name="T27" fmla="*/ 1097502 h 5145"/>
                <a:gd name="T28" fmla="*/ 502251 w 5147"/>
                <a:gd name="T29" fmla="*/ 1229558 h 5145"/>
                <a:gd name="T30" fmla="*/ 593300 w 5147"/>
                <a:gd name="T31" fmla="*/ 1339419 h 5145"/>
                <a:gd name="T32" fmla="*/ 709887 w 5147"/>
                <a:gd name="T33" fmla="*/ 1421167 h 5145"/>
                <a:gd name="T34" fmla="*/ 847201 w 5147"/>
                <a:gd name="T35" fmla="*/ 1469625 h 5145"/>
                <a:gd name="T36" fmla="*/ 1070383 w 5147"/>
                <a:gd name="T37" fmla="*/ 1466665 h 5145"/>
                <a:gd name="T38" fmla="*/ 1146257 w 5147"/>
                <a:gd name="T39" fmla="*/ 1443362 h 5145"/>
                <a:gd name="T40" fmla="*/ 1846521 w 5147"/>
                <a:gd name="T41" fmla="*/ 1844706 h 5145"/>
                <a:gd name="T42" fmla="*/ 1006722 w 5147"/>
                <a:gd name="T43" fmla="*/ 527112 h 5145"/>
                <a:gd name="T44" fmla="*/ 1079636 w 5147"/>
                <a:gd name="T45" fmla="*/ 543018 h 5145"/>
                <a:gd name="T46" fmla="*/ 1146997 w 5147"/>
                <a:gd name="T47" fmla="*/ 570390 h 5145"/>
                <a:gd name="T48" fmla="*/ 1208437 w 5147"/>
                <a:gd name="T49" fmla="*/ 608860 h 5145"/>
                <a:gd name="T50" fmla="*/ 1262104 w 5147"/>
                <a:gd name="T51" fmla="*/ 656208 h 5145"/>
                <a:gd name="T52" fmla="*/ 1307259 w 5147"/>
                <a:gd name="T53" fmla="*/ 712433 h 5145"/>
                <a:gd name="T54" fmla="*/ 1342790 w 5147"/>
                <a:gd name="T55" fmla="*/ 775317 h 5145"/>
                <a:gd name="T56" fmla="*/ 1367218 w 5147"/>
                <a:gd name="T57" fmla="*/ 844858 h 5145"/>
                <a:gd name="T58" fmla="*/ 1379432 w 5147"/>
                <a:gd name="T59" fmla="*/ 918469 h 5145"/>
                <a:gd name="T60" fmla="*/ 1379432 w 5147"/>
                <a:gd name="T61" fmla="*/ 982092 h 5145"/>
                <a:gd name="T62" fmla="*/ 1368698 w 5147"/>
                <a:gd name="T63" fmla="*/ 1052004 h 5145"/>
                <a:gd name="T64" fmla="*/ 1065201 w 5147"/>
                <a:gd name="T65" fmla="*/ 734627 h 5145"/>
                <a:gd name="T66" fmla="*/ 851643 w 5147"/>
                <a:gd name="T67" fmla="*/ 535620 h 5145"/>
                <a:gd name="T68" fmla="*/ 921595 w 5147"/>
                <a:gd name="T69" fmla="*/ 524892 h 5145"/>
                <a:gd name="T70" fmla="*/ 1034851 w 5147"/>
                <a:gd name="T71" fmla="*/ 959898 h 5145"/>
                <a:gd name="T72" fmla="*/ 1010794 w 5147"/>
                <a:gd name="T73" fmla="*/ 1010205 h 5145"/>
                <a:gd name="T74" fmla="*/ 960828 w 5147"/>
                <a:gd name="T75" fmla="*/ 1033879 h 5145"/>
                <a:gd name="T76" fmla="*/ 912712 w 5147"/>
                <a:gd name="T77" fmla="*/ 1024631 h 5145"/>
                <a:gd name="T78" fmla="*/ 876071 w 5147"/>
                <a:gd name="T79" fmla="*/ 983942 h 5145"/>
                <a:gd name="T80" fmla="*/ 870889 w 5147"/>
                <a:gd name="T81" fmla="*/ 934745 h 5145"/>
                <a:gd name="T82" fmla="*/ 899758 w 5147"/>
                <a:gd name="T83" fmla="*/ 887397 h 5145"/>
                <a:gd name="T84" fmla="*/ 952315 w 5147"/>
                <a:gd name="T85" fmla="*/ 868532 h 5145"/>
                <a:gd name="T86" fmla="*/ 998950 w 5147"/>
                <a:gd name="T87" fmla="*/ 882958 h 5145"/>
                <a:gd name="T88" fmla="*/ 1031520 w 5147"/>
                <a:gd name="T89" fmla="*/ 926977 h 5145"/>
                <a:gd name="T90" fmla="*/ 941582 w 5147"/>
                <a:gd name="T91" fmla="*/ 1379368 h 5145"/>
                <a:gd name="T92" fmla="*/ 866077 w 5147"/>
                <a:gd name="T93" fmla="*/ 1370861 h 5145"/>
                <a:gd name="T94" fmla="*/ 795755 w 5147"/>
                <a:gd name="T95" fmla="*/ 1349776 h 5145"/>
                <a:gd name="T96" fmla="*/ 730244 w 5147"/>
                <a:gd name="T97" fmla="*/ 1317225 h 5145"/>
                <a:gd name="T98" fmla="*/ 672135 w 5147"/>
                <a:gd name="T99" fmla="*/ 1275056 h 5145"/>
                <a:gd name="T100" fmla="*/ 622169 w 5147"/>
                <a:gd name="T101" fmla="*/ 1223269 h 5145"/>
                <a:gd name="T102" fmla="*/ 581086 w 5147"/>
                <a:gd name="T103" fmla="*/ 1164085 h 5145"/>
                <a:gd name="T104" fmla="*/ 549996 w 5147"/>
                <a:gd name="T105" fmla="*/ 1098242 h 5145"/>
                <a:gd name="T106" fmla="*/ 530750 w 5147"/>
                <a:gd name="T107" fmla="*/ 1027221 h 5145"/>
                <a:gd name="T108" fmla="*/ 524088 w 5147"/>
                <a:gd name="T109" fmla="*/ 951391 h 5145"/>
                <a:gd name="T110" fmla="*/ 528529 w 5147"/>
                <a:gd name="T111" fmla="*/ 890357 h 5145"/>
                <a:gd name="T112" fmla="*/ 544074 w 5147"/>
                <a:gd name="T113" fmla="*/ 822664 h 5145"/>
                <a:gd name="T114" fmla="*/ 1090739 w 5147"/>
                <a:gd name="T115" fmla="*/ 1356434 h 5145"/>
                <a:gd name="T116" fmla="*/ 1023378 w 5147"/>
                <a:gd name="T117" fmla="*/ 1373450 h 5145"/>
                <a:gd name="T118" fmla="*/ 952315 w 5147"/>
                <a:gd name="T119" fmla="*/ 1379368 h 514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147" h="5145">
                  <a:moveTo>
                    <a:pt x="4989" y="4987"/>
                  </a:moveTo>
                  <a:lnTo>
                    <a:pt x="3826" y="3260"/>
                  </a:lnTo>
                  <a:lnTo>
                    <a:pt x="3841" y="3233"/>
                  </a:lnTo>
                  <a:lnTo>
                    <a:pt x="3854" y="3207"/>
                  </a:lnTo>
                  <a:lnTo>
                    <a:pt x="3867" y="3179"/>
                  </a:lnTo>
                  <a:lnTo>
                    <a:pt x="3879" y="3152"/>
                  </a:lnTo>
                  <a:lnTo>
                    <a:pt x="3892" y="3124"/>
                  </a:lnTo>
                  <a:lnTo>
                    <a:pt x="3903" y="3096"/>
                  </a:lnTo>
                  <a:lnTo>
                    <a:pt x="3914" y="3067"/>
                  </a:lnTo>
                  <a:lnTo>
                    <a:pt x="3924" y="3038"/>
                  </a:lnTo>
                  <a:lnTo>
                    <a:pt x="3934" y="3010"/>
                  </a:lnTo>
                  <a:lnTo>
                    <a:pt x="3944" y="2980"/>
                  </a:lnTo>
                  <a:lnTo>
                    <a:pt x="3952" y="2951"/>
                  </a:lnTo>
                  <a:lnTo>
                    <a:pt x="3959" y="2921"/>
                  </a:lnTo>
                  <a:lnTo>
                    <a:pt x="3967" y="2891"/>
                  </a:lnTo>
                  <a:lnTo>
                    <a:pt x="3973" y="2861"/>
                  </a:lnTo>
                  <a:lnTo>
                    <a:pt x="3979" y="2831"/>
                  </a:lnTo>
                  <a:lnTo>
                    <a:pt x="3984" y="2800"/>
                  </a:lnTo>
                  <a:lnTo>
                    <a:pt x="5147" y="2572"/>
                  </a:lnTo>
                  <a:lnTo>
                    <a:pt x="3984" y="2345"/>
                  </a:lnTo>
                  <a:lnTo>
                    <a:pt x="3974" y="2289"/>
                  </a:lnTo>
                  <a:lnTo>
                    <a:pt x="3962" y="2233"/>
                  </a:lnTo>
                  <a:lnTo>
                    <a:pt x="3947" y="2178"/>
                  </a:lnTo>
                  <a:lnTo>
                    <a:pt x="3930" y="2124"/>
                  </a:lnTo>
                  <a:lnTo>
                    <a:pt x="3912" y="2071"/>
                  </a:lnTo>
                  <a:lnTo>
                    <a:pt x="3891" y="2019"/>
                  </a:lnTo>
                  <a:lnTo>
                    <a:pt x="3868" y="1968"/>
                  </a:lnTo>
                  <a:lnTo>
                    <a:pt x="3844" y="1918"/>
                  </a:lnTo>
                  <a:lnTo>
                    <a:pt x="3817" y="1869"/>
                  </a:lnTo>
                  <a:lnTo>
                    <a:pt x="3789" y="1821"/>
                  </a:lnTo>
                  <a:lnTo>
                    <a:pt x="3759" y="1774"/>
                  </a:lnTo>
                  <a:lnTo>
                    <a:pt x="3728" y="1730"/>
                  </a:lnTo>
                  <a:lnTo>
                    <a:pt x="3694" y="1686"/>
                  </a:lnTo>
                  <a:lnTo>
                    <a:pt x="3658" y="1643"/>
                  </a:lnTo>
                  <a:lnTo>
                    <a:pt x="3622" y="1601"/>
                  </a:lnTo>
                  <a:lnTo>
                    <a:pt x="3584" y="1562"/>
                  </a:lnTo>
                  <a:lnTo>
                    <a:pt x="3544" y="1524"/>
                  </a:lnTo>
                  <a:lnTo>
                    <a:pt x="3502" y="1487"/>
                  </a:lnTo>
                  <a:lnTo>
                    <a:pt x="3461" y="1452"/>
                  </a:lnTo>
                  <a:lnTo>
                    <a:pt x="3416" y="1419"/>
                  </a:lnTo>
                  <a:lnTo>
                    <a:pt x="3371" y="1386"/>
                  </a:lnTo>
                  <a:lnTo>
                    <a:pt x="3324" y="1357"/>
                  </a:lnTo>
                  <a:lnTo>
                    <a:pt x="3277" y="1328"/>
                  </a:lnTo>
                  <a:lnTo>
                    <a:pt x="3228" y="1302"/>
                  </a:lnTo>
                  <a:lnTo>
                    <a:pt x="3178" y="1277"/>
                  </a:lnTo>
                  <a:lnTo>
                    <a:pt x="3127" y="1255"/>
                  </a:lnTo>
                  <a:lnTo>
                    <a:pt x="3075" y="1235"/>
                  </a:lnTo>
                  <a:lnTo>
                    <a:pt x="3022" y="1215"/>
                  </a:lnTo>
                  <a:lnTo>
                    <a:pt x="2968" y="1199"/>
                  </a:lnTo>
                  <a:lnTo>
                    <a:pt x="2913" y="1185"/>
                  </a:lnTo>
                  <a:lnTo>
                    <a:pt x="2858" y="1171"/>
                  </a:lnTo>
                  <a:lnTo>
                    <a:pt x="2801" y="1161"/>
                  </a:lnTo>
                  <a:lnTo>
                    <a:pt x="2573" y="0"/>
                  </a:lnTo>
                  <a:lnTo>
                    <a:pt x="2345" y="1161"/>
                  </a:lnTo>
                  <a:lnTo>
                    <a:pt x="2315" y="1166"/>
                  </a:lnTo>
                  <a:lnTo>
                    <a:pt x="2284" y="1172"/>
                  </a:lnTo>
                  <a:lnTo>
                    <a:pt x="2255" y="1180"/>
                  </a:lnTo>
                  <a:lnTo>
                    <a:pt x="2224" y="1187"/>
                  </a:lnTo>
                  <a:lnTo>
                    <a:pt x="2194" y="1194"/>
                  </a:lnTo>
                  <a:lnTo>
                    <a:pt x="2165" y="1203"/>
                  </a:lnTo>
                  <a:lnTo>
                    <a:pt x="2135" y="1212"/>
                  </a:lnTo>
                  <a:lnTo>
                    <a:pt x="2107" y="1221"/>
                  </a:lnTo>
                  <a:lnTo>
                    <a:pt x="2078" y="1232"/>
                  </a:lnTo>
                  <a:lnTo>
                    <a:pt x="2050" y="1243"/>
                  </a:lnTo>
                  <a:lnTo>
                    <a:pt x="2021" y="1254"/>
                  </a:lnTo>
                  <a:lnTo>
                    <a:pt x="1994" y="1266"/>
                  </a:lnTo>
                  <a:lnTo>
                    <a:pt x="1966" y="1278"/>
                  </a:lnTo>
                  <a:lnTo>
                    <a:pt x="1939" y="1292"/>
                  </a:lnTo>
                  <a:lnTo>
                    <a:pt x="1912" y="1305"/>
                  </a:lnTo>
                  <a:lnTo>
                    <a:pt x="1886" y="1319"/>
                  </a:lnTo>
                  <a:lnTo>
                    <a:pt x="158" y="157"/>
                  </a:lnTo>
                  <a:lnTo>
                    <a:pt x="1320" y="1885"/>
                  </a:lnTo>
                  <a:lnTo>
                    <a:pt x="1306" y="1912"/>
                  </a:lnTo>
                  <a:lnTo>
                    <a:pt x="1292" y="1938"/>
                  </a:lnTo>
                  <a:lnTo>
                    <a:pt x="1279" y="1966"/>
                  </a:lnTo>
                  <a:lnTo>
                    <a:pt x="1266" y="1993"/>
                  </a:lnTo>
                  <a:lnTo>
                    <a:pt x="1254" y="2021"/>
                  </a:lnTo>
                  <a:lnTo>
                    <a:pt x="1243" y="2049"/>
                  </a:lnTo>
                  <a:lnTo>
                    <a:pt x="1232" y="2077"/>
                  </a:lnTo>
                  <a:lnTo>
                    <a:pt x="1222" y="2106"/>
                  </a:lnTo>
                  <a:lnTo>
                    <a:pt x="1212" y="2135"/>
                  </a:lnTo>
                  <a:lnTo>
                    <a:pt x="1203" y="2165"/>
                  </a:lnTo>
                  <a:lnTo>
                    <a:pt x="1195" y="2194"/>
                  </a:lnTo>
                  <a:lnTo>
                    <a:pt x="1187" y="2224"/>
                  </a:lnTo>
                  <a:lnTo>
                    <a:pt x="1180" y="2253"/>
                  </a:lnTo>
                  <a:lnTo>
                    <a:pt x="1174" y="2284"/>
                  </a:lnTo>
                  <a:lnTo>
                    <a:pt x="1168" y="2314"/>
                  </a:lnTo>
                  <a:lnTo>
                    <a:pt x="1162" y="2345"/>
                  </a:lnTo>
                  <a:lnTo>
                    <a:pt x="0" y="2572"/>
                  </a:lnTo>
                  <a:lnTo>
                    <a:pt x="1162" y="2800"/>
                  </a:lnTo>
                  <a:lnTo>
                    <a:pt x="1173" y="2856"/>
                  </a:lnTo>
                  <a:lnTo>
                    <a:pt x="1185" y="2912"/>
                  </a:lnTo>
                  <a:lnTo>
                    <a:pt x="1199" y="2967"/>
                  </a:lnTo>
                  <a:lnTo>
                    <a:pt x="1216" y="3021"/>
                  </a:lnTo>
                  <a:lnTo>
                    <a:pt x="1235" y="3074"/>
                  </a:lnTo>
                  <a:lnTo>
                    <a:pt x="1255" y="3126"/>
                  </a:lnTo>
                  <a:lnTo>
                    <a:pt x="1278" y="3177"/>
                  </a:lnTo>
                  <a:lnTo>
                    <a:pt x="1303" y="3227"/>
                  </a:lnTo>
                  <a:lnTo>
                    <a:pt x="1330" y="3276"/>
                  </a:lnTo>
                  <a:lnTo>
                    <a:pt x="1357" y="3324"/>
                  </a:lnTo>
                  <a:lnTo>
                    <a:pt x="1388" y="3371"/>
                  </a:lnTo>
                  <a:lnTo>
                    <a:pt x="1419" y="3415"/>
                  </a:lnTo>
                  <a:lnTo>
                    <a:pt x="1453" y="3459"/>
                  </a:lnTo>
                  <a:lnTo>
                    <a:pt x="1487" y="3502"/>
                  </a:lnTo>
                  <a:lnTo>
                    <a:pt x="1524" y="3543"/>
                  </a:lnTo>
                  <a:lnTo>
                    <a:pt x="1563" y="3582"/>
                  </a:lnTo>
                  <a:lnTo>
                    <a:pt x="1603" y="3621"/>
                  </a:lnTo>
                  <a:lnTo>
                    <a:pt x="1643" y="3658"/>
                  </a:lnTo>
                  <a:lnTo>
                    <a:pt x="1686" y="3692"/>
                  </a:lnTo>
                  <a:lnTo>
                    <a:pt x="1730" y="3726"/>
                  </a:lnTo>
                  <a:lnTo>
                    <a:pt x="1775" y="3758"/>
                  </a:lnTo>
                  <a:lnTo>
                    <a:pt x="1822" y="3788"/>
                  </a:lnTo>
                  <a:lnTo>
                    <a:pt x="1869" y="3816"/>
                  </a:lnTo>
                  <a:lnTo>
                    <a:pt x="1918" y="3842"/>
                  </a:lnTo>
                  <a:lnTo>
                    <a:pt x="1968" y="3868"/>
                  </a:lnTo>
                  <a:lnTo>
                    <a:pt x="2019" y="3890"/>
                  </a:lnTo>
                  <a:lnTo>
                    <a:pt x="2071" y="3910"/>
                  </a:lnTo>
                  <a:lnTo>
                    <a:pt x="2124" y="3930"/>
                  </a:lnTo>
                  <a:lnTo>
                    <a:pt x="2178" y="3946"/>
                  </a:lnTo>
                  <a:lnTo>
                    <a:pt x="2233" y="3960"/>
                  </a:lnTo>
                  <a:lnTo>
                    <a:pt x="2289" y="3973"/>
                  </a:lnTo>
                  <a:lnTo>
                    <a:pt x="2345" y="3983"/>
                  </a:lnTo>
                  <a:lnTo>
                    <a:pt x="2573" y="5145"/>
                  </a:lnTo>
                  <a:lnTo>
                    <a:pt x="2801" y="3983"/>
                  </a:lnTo>
                  <a:lnTo>
                    <a:pt x="2831" y="3978"/>
                  </a:lnTo>
                  <a:lnTo>
                    <a:pt x="2862" y="3972"/>
                  </a:lnTo>
                  <a:lnTo>
                    <a:pt x="2892" y="3965"/>
                  </a:lnTo>
                  <a:lnTo>
                    <a:pt x="2922" y="3958"/>
                  </a:lnTo>
                  <a:lnTo>
                    <a:pt x="2951" y="3950"/>
                  </a:lnTo>
                  <a:lnTo>
                    <a:pt x="2981" y="3942"/>
                  </a:lnTo>
                  <a:lnTo>
                    <a:pt x="3010" y="3933"/>
                  </a:lnTo>
                  <a:lnTo>
                    <a:pt x="3039" y="3924"/>
                  </a:lnTo>
                  <a:lnTo>
                    <a:pt x="3068" y="3913"/>
                  </a:lnTo>
                  <a:lnTo>
                    <a:pt x="3097" y="3902"/>
                  </a:lnTo>
                  <a:lnTo>
                    <a:pt x="3124" y="3891"/>
                  </a:lnTo>
                  <a:lnTo>
                    <a:pt x="3152" y="3879"/>
                  </a:lnTo>
                  <a:lnTo>
                    <a:pt x="3180" y="3867"/>
                  </a:lnTo>
                  <a:lnTo>
                    <a:pt x="3207" y="3853"/>
                  </a:lnTo>
                  <a:lnTo>
                    <a:pt x="3233" y="3839"/>
                  </a:lnTo>
                  <a:lnTo>
                    <a:pt x="3260" y="3826"/>
                  </a:lnTo>
                  <a:lnTo>
                    <a:pt x="4989" y="4987"/>
                  </a:lnTo>
                  <a:close/>
                  <a:moveTo>
                    <a:pt x="2573" y="1416"/>
                  </a:moveTo>
                  <a:lnTo>
                    <a:pt x="2573" y="1416"/>
                  </a:lnTo>
                  <a:lnTo>
                    <a:pt x="2603" y="1416"/>
                  </a:lnTo>
                  <a:lnTo>
                    <a:pt x="2632" y="1417"/>
                  </a:lnTo>
                  <a:lnTo>
                    <a:pt x="2662" y="1419"/>
                  </a:lnTo>
                  <a:lnTo>
                    <a:pt x="2692" y="1422"/>
                  </a:lnTo>
                  <a:lnTo>
                    <a:pt x="2720" y="1425"/>
                  </a:lnTo>
                  <a:lnTo>
                    <a:pt x="2750" y="1429"/>
                  </a:lnTo>
                  <a:lnTo>
                    <a:pt x="2778" y="1433"/>
                  </a:lnTo>
                  <a:lnTo>
                    <a:pt x="2806" y="1439"/>
                  </a:lnTo>
                  <a:lnTo>
                    <a:pt x="2834" y="1445"/>
                  </a:lnTo>
                  <a:lnTo>
                    <a:pt x="2862" y="1452"/>
                  </a:lnTo>
                  <a:lnTo>
                    <a:pt x="2889" y="1460"/>
                  </a:lnTo>
                  <a:lnTo>
                    <a:pt x="2917" y="1468"/>
                  </a:lnTo>
                  <a:lnTo>
                    <a:pt x="2944" y="1476"/>
                  </a:lnTo>
                  <a:lnTo>
                    <a:pt x="2971" y="1486"/>
                  </a:lnTo>
                  <a:lnTo>
                    <a:pt x="2997" y="1496"/>
                  </a:lnTo>
                  <a:lnTo>
                    <a:pt x="3023" y="1507"/>
                  </a:lnTo>
                  <a:lnTo>
                    <a:pt x="3049" y="1518"/>
                  </a:lnTo>
                  <a:lnTo>
                    <a:pt x="3075" y="1530"/>
                  </a:lnTo>
                  <a:lnTo>
                    <a:pt x="3099" y="1542"/>
                  </a:lnTo>
                  <a:lnTo>
                    <a:pt x="3124" y="1555"/>
                  </a:lnTo>
                  <a:lnTo>
                    <a:pt x="3149" y="1569"/>
                  </a:lnTo>
                  <a:lnTo>
                    <a:pt x="3172" y="1583"/>
                  </a:lnTo>
                  <a:lnTo>
                    <a:pt x="3196" y="1598"/>
                  </a:lnTo>
                  <a:lnTo>
                    <a:pt x="3219" y="1613"/>
                  </a:lnTo>
                  <a:lnTo>
                    <a:pt x="3243" y="1629"/>
                  </a:lnTo>
                  <a:lnTo>
                    <a:pt x="3265" y="1646"/>
                  </a:lnTo>
                  <a:lnTo>
                    <a:pt x="3287" y="1662"/>
                  </a:lnTo>
                  <a:lnTo>
                    <a:pt x="3309" y="1680"/>
                  </a:lnTo>
                  <a:lnTo>
                    <a:pt x="3330" y="1698"/>
                  </a:lnTo>
                  <a:lnTo>
                    <a:pt x="3351" y="1716"/>
                  </a:lnTo>
                  <a:lnTo>
                    <a:pt x="3371" y="1736"/>
                  </a:lnTo>
                  <a:lnTo>
                    <a:pt x="3390" y="1755"/>
                  </a:lnTo>
                  <a:lnTo>
                    <a:pt x="3410" y="1774"/>
                  </a:lnTo>
                  <a:lnTo>
                    <a:pt x="3429" y="1795"/>
                  </a:lnTo>
                  <a:lnTo>
                    <a:pt x="3447" y="1816"/>
                  </a:lnTo>
                  <a:lnTo>
                    <a:pt x="3466" y="1837"/>
                  </a:lnTo>
                  <a:lnTo>
                    <a:pt x="3483" y="1859"/>
                  </a:lnTo>
                  <a:lnTo>
                    <a:pt x="3500" y="1880"/>
                  </a:lnTo>
                  <a:lnTo>
                    <a:pt x="3517" y="1903"/>
                  </a:lnTo>
                  <a:lnTo>
                    <a:pt x="3532" y="1926"/>
                  </a:lnTo>
                  <a:lnTo>
                    <a:pt x="3547" y="1950"/>
                  </a:lnTo>
                  <a:lnTo>
                    <a:pt x="3563" y="1973"/>
                  </a:lnTo>
                  <a:lnTo>
                    <a:pt x="3577" y="1996"/>
                  </a:lnTo>
                  <a:lnTo>
                    <a:pt x="3590" y="2021"/>
                  </a:lnTo>
                  <a:lnTo>
                    <a:pt x="3603" y="2046"/>
                  </a:lnTo>
                  <a:lnTo>
                    <a:pt x="3616" y="2071"/>
                  </a:lnTo>
                  <a:lnTo>
                    <a:pt x="3628" y="2096"/>
                  </a:lnTo>
                  <a:lnTo>
                    <a:pt x="3639" y="2123"/>
                  </a:lnTo>
                  <a:lnTo>
                    <a:pt x="3650" y="2148"/>
                  </a:lnTo>
                  <a:lnTo>
                    <a:pt x="3659" y="2175"/>
                  </a:lnTo>
                  <a:lnTo>
                    <a:pt x="3669" y="2201"/>
                  </a:lnTo>
                  <a:lnTo>
                    <a:pt x="3678" y="2229"/>
                  </a:lnTo>
                  <a:lnTo>
                    <a:pt x="3686" y="2256"/>
                  </a:lnTo>
                  <a:lnTo>
                    <a:pt x="3694" y="2284"/>
                  </a:lnTo>
                  <a:lnTo>
                    <a:pt x="3700" y="2311"/>
                  </a:lnTo>
                  <a:lnTo>
                    <a:pt x="3706" y="2340"/>
                  </a:lnTo>
                  <a:lnTo>
                    <a:pt x="3712" y="2368"/>
                  </a:lnTo>
                  <a:lnTo>
                    <a:pt x="3716" y="2397"/>
                  </a:lnTo>
                  <a:lnTo>
                    <a:pt x="3720" y="2425"/>
                  </a:lnTo>
                  <a:lnTo>
                    <a:pt x="3725" y="2454"/>
                  </a:lnTo>
                  <a:lnTo>
                    <a:pt x="3727" y="2483"/>
                  </a:lnTo>
                  <a:lnTo>
                    <a:pt x="3729" y="2513"/>
                  </a:lnTo>
                  <a:lnTo>
                    <a:pt x="3730" y="2542"/>
                  </a:lnTo>
                  <a:lnTo>
                    <a:pt x="3730" y="2572"/>
                  </a:lnTo>
                  <a:lnTo>
                    <a:pt x="3730" y="2600"/>
                  </a:lnTo>
                  <a:lnTo>
                    <a:pt x="3729" y="2628"/>
                  </a:lnTo>
                  <a:lnTo>
                    <a:pt x="3727" y="2655"/>
                  </a:lnTo>
                  <a:lnTo>
                    <a:pt x="3725" y="2683"/>
                  </a:lnTo>
                  <a:lnTo>
                    <a:pt x="3721" y="2711"/>
                  </a:lnTo>
                  <a:lnTo>
                    <a:pt x="3718" y="2738"/>
                  </a:lnTo>
                  <a:lnTo>
                    <a:pt x="3714" y="2764"/>
                  </a:lnTo>
                  <a:lnTo>
                    <a:pt x="3709" y="2791"/>
                  </a:lnTo>
                  <a:lnTo>
                    <a:pt x="3704" y="2817"/>
                  </a:lnTo>
                  <a:lnTo>
                    <a:pt x="3698" y="2844"/>
                  </a:lnTo>
                  <a:lnTo>
                    <a:pt x="3691" y="2870"/>
                  </a:lnTo>
                  <a:lnTo>
                    <a:pt x="3684" y="2896"/>
                  </a:lnTo>
                  <a:lnTo>
                    <a:pt x="3676" y="2921"/>
                  </a:lnTo>
                  <a:lnTo>
                    <a:pt x="3667" y="2947"/>
                  </a:lnTo>
                  <a:lnTo>
                    <a:pt x="3649" y="2997"/>
                  </a:lnTo>
                  <a:lnTo>
                    <a:pt x="3159" y="2268"/>
                  </a:lnTo>
                  <a:lnTo>
                    <a:pt x="2878" y="1986"/>
                  </a:lnTo>
                  <a:lnTo>
                    <a:pt x="2149" y="1496"/>
                  </a:lnTo>
                  <a:lnTo>
                    <a:pt x="2198" y="1478"/>
                  </a:lnTo>
                  <a:lnTo>
                    <a:pt x="2224" y="1470"/>
                  </a:lnTo>
                  <a:lnTo>
                    <a:pt x="2249" y="1462"/>
                  </a:lnTo>
                  <a:lnTo>
                    <a:pt x="2276" y="1455"/>
                  </a:lnTo>
                  <a:lnTo>
                    <a:pt x="2301" y="1448"/>
                  </a:lnTo>
                  <a:lnTo>
                    <a:pt x="2328" y="1442"/>
                  </a:lnTo>
                  <a:lnTo>
                    <a:pt x="2354" y="1436"/>
                  </a:lnTo>
                  <a:lnTo>
                    <a:pt x="2381" y="1431"/>
                  </a:lnTo>
                  <a:lnTo>
                    <a:pt x="2407" y="1427"/>
                  </a:lnTo>
                  <a:lnTo>
                    <a:pt x="2435" y="1424"/>
                  </a:lnTo>
                  <a:lnTo>
                    <a:pt x="2462" y="1421"/>
                  </a:lnTo>
                  <a:lnTo>
                    <a:pt x="2490" y="1419"/>
                  </a:lnTo>
                  <a:lnTo>
                    <a:pt x="2517" y="1417"/>
                  </a:lnTo>
                  <a:lnTo>
                    <a:pt x="2545" y="1416"/>
                  </a:lnTo>
                  <a:lnTo>
                    <a:pt x="2573" y="1416"/>
                  </a:lnTo>
                  <a:close/>
                  <a:moveTo>
                    <a:pt x="2797" y="2572"/>
                  </a:moveTo>
                  <a:lnTo>
                    <a:pt x="2797" y="2572"/>
                  </a:lnTo>
                  <a:lnTo>
                    <a:pt x="2796" y="2595"/>
                  </a:lnTo>
                  <a:lnTo>
                    <a:pt x="2792" y="2618"/>
                  </a:lnTo>
                  <a:lnTo>
                    <a:pt x="2787" y="2639"/>
                  </a:lnTo>
                  <a:lnTo>
                    <a:pt x="2780" y="2660"/>
                  </a:lnTo>
                  <a:lnTo>
                    <a:pt x="2770" y="2679"/>
                  </a:lnTo>
                  <a:lnTo>
                    <a:pt x="2759" y="2698"/>
                  </a:lnTo>
                  <a:lnTo>
                    <a:pt x="2747" y="2715"/>
                  </a:lnTo>
                  <a:lnTo>
                    <a:pt x="2731" y="2731"/>
                  </a:lnTo>
                  <a:lnTo>
                    <a:pt x="2716" y="2745"/>
                  </a:lnTo>
                  <a:lnTo>
                    <a:pt x="2699" y="2758"/>
                  </a:lnTo>
                  <a:lnTo>
                    <a:pt x="2680" y="2770"/>
                  </a:lnTo>
                  <a:lnTo>
                    <a:pt x="2660" y="2779"/>
                  </a:lnTo>
                  <a:lnTo>
                    <a:pt x="2640" y="2787"/>
                  </a:lnTo>
                  <a:lnTo>
                    <a:pt x="2618" y="2792"/>
                  </a:lnTo>
                  <a:lnTo>
                    <a:pt x="2596" y="2795"/>
                  </a:lnTo>
                  <a:lnTo>
                    <a:pt x="2573" y="2797"/>
                  </a:lnTo>
                  <a:lnTo>
                    <a:pt x="2550" y="2795"/>
                  </a:lnTo>
                  <a:lnTo>
                    <a:pt x="2528" y="2792"/>
                  </a:lnTo>
                  <a:lnTo>
                    <a:pt x="2506" y="2787"/>
                  </a:lnTo>
                  <a:lnTo>
                    <a:pt x="2486" y="2779"/>
                  </a:lnTo>
                  <a:lnTo>
                    <a:pt x="2466" y="2770"/>
                  </a:lnTo>
                  <a:lnTo>
                    <a:pt x="2448" y="2758"/>
                  </a:lnTo>
                  <a:lnTo>
                    <a:pt x="2431" y="2745"/>
                  </a:lnTo>
                  <a:lnTo>
                    <a:pt x="2414" y="2731"/>
                  </a:lnTo>
                  <a:lnTo>
                    <a:pt x="2400" y="2715"/>
                  </a:lnTo>
                  <a:lnTo>
                    <a:pt x="2387" y="2698"/>
                  </a:lnTo>
                  <a:lnTo>
                    <a:pt x="2376" y="2679"/>
                  </a:lnTo>
                  <a:lnTo>
                    <a:pt x="2367" y="2660"/>
                  </a:lnTo>
                  <a:lnTo>
                    <a:pt x="2358" y="2639"/>
                  </a:lnTo>
                  <a:lnTo>
                    <a:pt x="2353" y="2618"/>
                  </a:lnTo>
                  <a:lnTo>
                    <a:pt x="2350" y="2595"/>
                  </a:lnTo>
                  <a:lnTo>
                    <a:pt x="2348" y="2572"/>
                  </a:lnTo>
                  <a:lnTo>
                    <a:pt x="2350" y="2550"/>
                  </a:lnTo>
                  <a:lnTo>
                    <a:pt x="2353" y="2527"/>
                  </a:lnTo>
                  <a:lnTo>
                    <a:pt x="2358" y="2506"/>
                  </a:lnTo>
                  <a:lnTo>
                    <a:pt x="2367" y="2485"/>
                  </a:lnTo>
                  <a:lnTo>
                    <a:pt x="2376" y="2465"/>
                  </a:lnTo>
                  <a:lnTo>
                    <a:pt x="2387" y="2447"/>
                  </a:lnTo>
                  <a:lnTo>
                    <a:pt x="2400" y="2429"/>
                  </a:lnTo>
                  <a:lnTo>
                    <a:pt x="2414" y="2414"/>
                  </a:lnTo>
                  <a:lnTo>
                    <a:pt x="2431" y="2399"/>
                  </a:lnTo>
                  <a:lnTo>
                    <a:pt x="2448" y="2387"/>
                  </a:lnTo>
                  <a:lnTo>
                    <a:pt x="2466" y="2375"/>
                  </a:lnTo>
                  <a:lnTo>
                    <a:pt x="2486" y="2365"/>
                  </a:lnTo>
                  <a:lnTo>
                    <a:pt x="2506" y="2358"/>
                  </a:lnTo>
                  <a:lnTo>
                    <a:pt x="2528" y="2353"/>
                  </a:lnTo>
                  <a:lnTo>
                    <a:pt x="2550" y="2349"/>
                  </a:lnTo>
                  <a:lnTo>
                    <a:pt x="2573" y="2348"/>
                  </a:lnTo>
                  <a:lnTo>
                    <a:pt x="2596" y="2349"/>
                  </a:lnTo>
                  <a:lnTo>
                    <a:pt x="2618" y="2353"/>
                  </a:lnTo>
                  <a:lnTo>
                    <a:pt x="2640" y="2358"/>
                  </a:lnTo>
                  <a:lnTo>
                    <a:pt x="2660" y="2365"/>
                  </a:lnTo>
                  <a:lnTo>
                    <a:pt x="2680" y="2375"/>
                  </a:lnTo>
                  <a:lnTo>
                    <a:pt x="2699" y="2387"/>
                  </a:lnTo>
                  <a:lnTo>
                    <a:pt x="2716" y="2399"/>
                  </a:lnTo>
                  <a:lnTo>
                    <a:pt x="2731" y="2414"/>
                  </a:lnTo>
                  <a:lnTo>
                    <a:pt x="2747" y="2429"/>
                  </a:lnTo>
                  <a:lnTo>
                    <a:pt x="2759" y="2447"/>
                  </a:lnTo>
                  <a:lnTo>
                    <a:pt x="2770" y="2465"/>
                  </a:lnTo>
                  <a:lnTo>
                    <a:pt x="2780" y="2485"/>
                  </a:lnTo>
                  <a:lnTo>
                    <a:pt x="2787" y="2506"/>
                  </a:lnTo>
                  <a:lnTo>
                    <a:pt x="2792" y="2527"/>
                  </a:lnTo>
                  <a:lnTo>
                    <a:pt x="2796" y="2550"/>
                  </a:lnTo>
                  <a:lnTo>
                    <a:pt x="2797" y="2572"/>
                  </a:lnTo>
                  <a:close/>
                  <a:moveTo>
                    <a:pt x="2573" y="3729"/>
                  </a:moveTo>
                  <a:lnTo>
                    <a:pt x="2573" y="3729"/>
                  </a:lnTo>
                  <a:lnTo>
                    <a:pt x="2544" y="3729"/>
                  </a:lnTo>
                  <a:lnTo>
                    <a:pt x="2513" y="3728"/>
                  </a:lnTo>
                  <a:lnTo>
                    <a:pt x="2485" y="3726"/>
                  </a:lnTo>
                  <a:lnTo>
                    <a:pt x="2455" y="3723"/>
                  </a:lnTo>
                  <a:lnTo>
                    <a:pt x="2426" y="3720"/>
                  </a:lnTo>
                  <a:lnTo>
                    <a:pt x="2397" y="3716"/>
                  </a:lnTo>
                  <a:lnTo>
                    <a:pt x="2369" y="3711"/>
                  </a:lnTo>
                  <a:lnTo>
                    <a:pt x="2340" y="3706"/>
                  </a:lnTo>
                  <a:lnTo>
                    <a:pt x="2313" y="3700"/>
                  </a:lnTo>
                  <a:lnTo>
                    <a:pt x="2284" y="3692"/>
                  </a:lnTo>
                  <a:lnTo>
                    <a:pt x="2257" y="3685"/>
                  </a:lnTo>
                  <a:lnTo>
                    <a:pt x="2229" y="3677"/>
                  </a:lnTo>
                  <a:lnTo>
                    <a:pt x="2203" y="3668"/>
                  </a:lnTo>
                  <a:lnTo>
                    <a:pt x="2176" y="3659"/>
                  </a:lnTo>
                  <a:lnTo>
                    <a:pt x="2150" y="3649"/>
                  </a:lnTo>
                  <a:lnTo>
                    <a:pt x="2123" y="3638"/>
                  </a:lnTo>
                  <a:lnTo>
                    <a:pt x="2098" y="3627"/>
                  </a:lnTo>
                  <a:lnTo>
                    <a:pt x="2072" y="3615"/>
                  </a:lnTo>
                  <a:lnTo>
                    <a:pt x="2047" y="3603"/>
                  </a:lnTo>
                  <a:lnTo>
                    <a:pt x="2022" y="3590"/>
                  </a:lnTo>
                  <a:lnTo>
                    <a:pt x="1998" y="3575"/>
                  </a:lnTo>
                  <a:lnTo>
                    <a:pt x="1973" y="3561"/>
                  </a:lnTo>
                  <a:lnTo>
                    <a:pt x="1950" y="3547"/>
                  </a:lnTo>
                  <a:lnTo>
                    <a:pt x="1926" y="3531"/>
                  </a:lnTo>
                  <a:lnTo>
                    <a:pt x="1904" y="3515"/>
                  </a:lnTo>
                  <a:lnTo>
                    <a:pt x="1882" y="3499"/>
                  </a:lnTo>
                  <a:lnTo>
                    <a:pt x="1859" y="3482"/>
                  </a:lnTo>
                  <a:lnTo>
                    <a:pt x="1838" y="3464"/>
                  </a:lnTo>
                  <a:lnTo>
                    <a:pt x="1816" y="3447"/>
                  </a:lnTo>
                  <a:lnTo>
                    <a:pt x="1796" y="3429"/>
                  </a:lnTo>
                  <a:lnTo>
                    <a:pt x="1776" y="3409"/>
                  </a:lnTo>
                  <a:lnTo>
                    <a:pt x="1755" y="3390"/>
                  </a:lnTo>
                  <a:lnTo>
                    <a:pt x="1736" y="3370"/>
                  </a:lnTo>
                  <a:lnTo>
                    <a:pt x="1717" y="3350"/>
                  </a:lnTo>
                  <a:lnTo>
                    <a:pt x="1698" y="3329"/>
                  </a:lnTo>
                  <a:lnTo>
                    <a:pt x="1681" y="3307"/>
                  </a:lnTo>
                  <a:lnTo>
                    <a:pt x="1664" y="3286"/>
                  </a:lnTo>
                  <a:lnTo>
                    <a:pt x="1646" y="3264"/>
                  </a:lnTo>
                  <a:lnTo>
                    <a:pt x="1630" y="3241"/>
                  </a:lnTo>
                  <a:lnTo>
                    <a:pt x="1614" y="3219"/>
                  </a:lnTo>
                  <a:lnTo>
                    <a:pt x="1598" y="3195"/>
                  </a:lnTo>
                  <a:lnTo>
                    <a:pt x="1584" y="3172"/>
                  </a:lnTo>
                  <a:lnTo>
                    <a:pt x="1570" y="3147"/>
                  </a:lnTo>
                  <a:lnTo>
                    <a:pt x="1556" y="3123"/>
                  </a:lnTo>
                  <a:lnTo>
                    <a:pt x="1543" y="3099"/>
                  </a:lnTo>
                  <a:lnTo>
                    <a:pt x="1530" y="3073"/>
                  </a:lnTo>
                  <a:lnTo>
                    <a:pt x="1519" y="3048"/>
                  </a:lnTo>
                  <a:lnTo>
                    <a:pt x="1507" y="3022"/>
                  </a:lnTo>
                  <a:lnTo>
                    <a:pt x="1497" y="2996"/>
                  </a:lnTo>
                  <a:lnTo>
                    <a:pt x="1486" y="2969"/>
                  </a:lnTo>
                  <a:lnTo>
                    <a:pt x="1477" y="2943"/>
                  </a:lnTo>
                  <a:lnTo>
                    <a:pt x="1468" y="2916"/>
                  </a:lnTo>
                  <a:lnTo>
                    <a:pt x="1460" y="2889"/>
                  </a:lnTo>
                  <a:lnTo>
                    <a:pt x="1453" y="2861"/>
                  </a:lnTo>
                  <a:lnTo>
                    <a:pt x="1446" y="2833"/>
                  </a:lnTo>
                  <a:lnTo>
                    <a:pt x="1440" y="2805"/>
                  </a:lnTo>
                  <a:lnTo>
                    <a:pt x="1434" y="2777"/>
                  </a:lnTo>
                  <a:lnTo>
                    <a:pt x="1429" y="2748"/>
                  </a:lnTo>
                  <a:lnTo>
                    <a:pt x="1425" y="2720"/>
                  </a:lnTo>
                  <a:lnTo>
                    <a:pt x="1422" y="2690"/>
                  </a:lnTo>
                  <a:lnTo>
                    <a:pt x="1419" y="2662"/>
                  </a:lnTo>
                  <a:lnTo>
                    <a:pt x="1418" y="2632"/>
                  </a:lnTo>
                  <a:lnTo>
                    <a:pt x="1416" y="2603"/>
                  </a:lnTo>
                  <a:lnTo>
                    <a:pt x="1416" y="2572"/>
                  </a:lnTo>
                  <a:lnTo>
                    <a:pt x="1416" y="2544"/>
                  </a:lnTo>
                  <a:lnTo>
                    <a:pt x="1417" y="2517"/>
                  </a:lnTo>
                  <a:lnTo>
                    <a:pt x="1419" y="2488"/>
                  </a:lnTo>
                  <a:lnTo>
                    <a:pt x="1421" y="2461"/>
                  </a:lnTo>
                  <a:lnTo>
                    <a:pt x="1424" y="2434"/>
                  </a:lnTo>
                  <a:lnTo>
                    <a:pt x="1428" y="2407"/>
                  </a:lnTo>
                  <a:lnTo>
                    <a:pt x="1432" y="2380"/>
                  </a:lnTo>
                  <a:lnTo>
                    <a:pt x="1438" y="2354"/>
                  </a:lnTo>
                  <a:lnTo>
                    <a:pt x="1443" y="2328"/>
                  </a:lnTo>
                  <a:lnTo>
                    <a:pt x="1449" y="2301"/>
                  </a:lnTo>
                  <a:lnTo>
                    <a:pt x="1455" y="2275"/>
                  </a:lnTo>
                  <a:lnTo>
                    <a:pt x="1462" y="2249"/>
                  </a:lnTo>
                  <a:lnTo>
                    <a:pt x="1470" y="2224"/>
                  </a:lnTo>
                  <a:lnTo>
                    <a:pt x="1478" y="2198"/>
                  </a:lnTo>
                  <a:lnTo>
                    <a:pt x="1497" y="2148"/>
                  </a:lnTo>
                  <a:lnTo>
                    <a:pt x="1987" y="2877"/>
                  </a:lnTo>
                  <a:lnTo>
                    <a:pt x="2269" y="3159"/>
                  </a:lnTo>
                  <a:lnTo>
                    <a:pt x="2997" y="3649"/>
                  </a:lnTo>
                  <a:lnTo>
                    <a:pt x="2947" y="3667"/>
                  </a:lnTo>
                  <a:lnTo>
                    <a:pt x="2922" y="3675"/>
                  </a:lnTo>
                  <a:lnTo>
                    <a:pt x="2896" y="3683"/>
                  </a:lnTo>
                  <a:lnTo>
                    <a:pt x="2871" y="3690"/>
                  </a:lnTo>
                  <a:lnTo>
                    <a:pt x="2844" y="3696"/>
                  </a:lnTo>
                  <a:lnTo>
                    <a:pt x="2819" y="3703"/>
                  </a:lnTo>
                  <a:lnTo>
                    <a:pt x="2792" y="3708"/>
                  </a:lnTo>
                  <a:lnTo>
                    <a:pt x="2765" y="3713"/>
                  </a:lnTo>
                  <a:lnTo>
                    <a:pt x="2738" y="3717"/>
                  </a:lnTo>
                  <a:lnTo>
                    <a:pt x="2711" y="3721"/>
                  </a:lnTo>
                  <a:lnTo>
                    <a:pt x="2684" y="3724"/>
                  </a:lnTo>
                  <a:lnTo>
                    <a:pt x="2657" y="3726"/>
                  </a:lnTo>
                  <a:lnTo>
                    <a:pt x="2629" y="3728"/>
                  </a:lnTo>
                  <a:lnTo>
                    <a:pt x="2601" y="3729"/>
                  </a:lnTo>
                  <a:lnTo>
                    <a:pt x="2573" y="3729"/>
                  </a:lnTo>
                  <a:close/>
                </a:path>
              </a:pathLst>
            </a:custGeom>
            <a:solidFill>
              <a:srgbClr val="890E02"/>
            </a:solidFill>
            <a:ln w="9525">
              <a:noFill/>
              <a:rou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12203956" y="20795534"/>
            <a:ext cx="3887986" cy="1149975"/>
          </a:xfrm>
        </p:spPr>
        <p:txBody>
          <a:bodyPr/>
          <a:p>
            <a:fld id="{FA2177AA-A7BA-483D-9ED8-AE8A7305EACF}" type="slidenum">
              <a:rPr lang="zh-CN" altLang="en-US" smtClean="0"/>
            </a:fld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880745" y="4230370"/>
            <a:ext cx="7671435" cy="645160"/>
          </a:xfrm>
          <a:prstGeom prst="rect">
            <a:avLst/>
          </a:prstGeom>
        </p:spPr>
        <p:txBody>
          <a:bodyPr wrap="square">
            <a:spAutoFit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kern="100" dirty="0">
                <a:solidFill>
                  <a:srgbClr val="000000"/>
                </a:solidFill>
                <a:latin typeface="方正魏碑简体" panose="02000000000000000000" pitchFamily="2" charset="-122"/>
                <a:ea typeface="方正魏碑简体" panose="02000000000000000000" pitchFamily="2" charset="-122"/>
                <a:cs typeface="Times New Roman" panose="02020603050405020304" pitchFamily="18" charset="0"/>
                <a:sym typeface="方正魏碑简体" panose="02000000000000000000" pitchFamily="2" charset="-122"/>
              </a:rPr>
              <a:t>  </a:t>
            </a:r>
            <a:r>
              <a:rPr lang="zh-CN" altLang="en-US" sz="3600" kern="100" dirty="0">
                <a:solidFill>
                  <a:srgbClr val="000000"/>
                </a:solidFill>
                <a:latin typeface="方正魏碑简体" panose="02000000000000000000" pitchFamily="2" charset="-122"/>
                <a:ea typeface="方正魏碑简体" panose="02000000000000000000" pitchFamily="2" charset="-122"/>
                <a:cs typeface="Times New Roman" panose="02020603050405020304" pitchFamily="18" charset="0"/>
                <a:sym typeface="方正魏碑简体" panose="02000000000000000000" pitchFamily="2" charset="-122"/>
              </a:rPr>
              <a:t>思想道德和政治理论素质</a:t>
            </a:r>
            <a:endParaRPr lang="zh-CN" altLang="en-US" sz="3600" kern="100" dirty="0">
              <a:solidFill>
                <a:srgbClr val="000000"/>
              </a:solidFill>
              <a:latin typeface="方正魏碑简体" panose="02000000000000000000" pitchFamily="2" charset="-122"/>
              <a:ea typeface="方正魏碑简体" panose="02000000000000000000" pitchFamily="2" charset="-122"/>
              <a:cs typeface="Times New Roman" panose="02020603050405020304" pitchFamily="18" charset="0"/>
              <a:sym typeface="方正魏碑简体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15635" y="1049865"/>
            <a:ext cx="13448665" cy="304609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>
              <a:lnSpc>
                <a:spcPct val="120000"/>
              </a:lnSpc>
            </a:pPr>
            <a:r>
              <a:rPr lang="zh-CN" altLang="en-US" sz="8000" b="1" dirty="0">
                <a:solidFill>
                  <a:srgbClr val="841B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百年薪火</a:t>
            </a:r>
            <a:r>
              <a:rPr lang="en-US" altLang="zh-CN" sz="8000" b="1" dirty="0">
                <a:solidFill>
                  <a:srgbClr val="841B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8000" b="1" dirty="0">
                <a:solidFill>
                  <a:srgbClr val="841B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城心相传</a:t>
            </a:r>
            <a:endParaRPr lang="en-US" altLang="zh-CN" sz="8000" b="1" dirty="0">
              <a:solidFill>
                <a:srgbClr val="841B2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8000" b="1" dirty="0">
                <a:solidFill>
                  <a:srgbClr val="841B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城环学院团支部建设成果展示</a:t>
            </a:r>
            <a:endParaRPr lang="zh-CN" altLang="en-US" sz="8000" b="1" dirty="0">
              <a:solidFill>
                <a:srgbClr val="841B2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 rot="0">
            <a:off x="1915795" y="12700000"/>
            <a:ext cx="4933571" cy="1246086"/>
            <a:chOff x="6567113" y="1793376"/>
            <a:chExt cx="3157255" cy="156964"/>
          </a:xfrm>
        </p:grpSpPr>
        <p:sp>
          <p:nvSpPr>
            <p:cNvPr id="34" name="文本框 69"/>
            <p:cNvSpPr txBox="1"/>
            <p:nvPr/>
          </p:nvSpPr>
          <p:spPr>
            <a:xfrm>
              <a:off x="6567113" y="1810921"/>
              <a:ext cx="916058" cy="139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6600" dirty="0" smtClean="0">
                  <a:solidFill>
                    <a:schemeClr val="bg1">
                      <a:lumMod val="50000"/>
                    </a:schemeClr>
                  </a:solidFill>
                  <a:latin typeface="Impact MT Std" pitchFamily="34" charset="0"/>
                  <a:ea typeface="微软雅黑" panose="020B0503020204020204" charset="-122"/>
                </a:rPr>
                <a:t>03</a:t>
              </a:r>
              <a:endParaRPr lang="zh-CN" altLang="en-US" sz="66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charset="-122"/>
              </a:endParaRPr>
            </a:p>
          </p:txBody>
        </p:sp>
        <p:sp>
          <p:nvSpPr>
            <p:cNvPr id="36" name="文本框 9"/>
            <p:cNvSpPr txBox="1"/>
            <p:nvPr/>
          </p:nvSpPr>
          <p:spPr>
            <a:xfrm>
              <a:off x="7395055" y="1793376"/>
              <a:ext cx="2329313" cy="89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40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集体建设</a:t>
              </a:r>
              <a:endParaRPr lang="zh-CN" altLang="en-US" sz="4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 rot="0">
            <a:off x="7019290" y="5663565"/>
            <a:ext cx="8193405" cy="3478364"/>
            <a:chOff x="469972" y="2835043"/>
            <a:chExt cx="5243032" cy="2341567"/>
          </a:xfrm>
        </p:grpSpPr>
        <p:sp>
          <p:nvSpPr>
            <p:cNvPr id="16" name="文本框 75"/>
            <p:cNvSpPr txBox="1"/>
            <p:nvPr/>
          </p:nvSpPr>
          <p:spPr>
            <a:xfrm>
              <a:off x="4796946" y="2868142"/>
              <a:ext cx="916058" cy="745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6600" dirty="0" smtClean="0">
                  <a:solidFill>
                    <a:schemeClr val="bg1">
                      <a:lumMod val="50000"/>
                    </a:schemeClr>
                  </a:solidFill>
                  <a:latin typeface="Impact MT Std" pitchFamily="34" charset="0"/>
                  <a:ea typeface="微软雅黑" panose="020B0503020204020204" charset="-122"/>
                </a:rPr>
                <a:t>02</a:t>
              </a:r>
              <a:endParaRPr lang="en-US" altLang="zh-CN" sz="66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69972" y="2835043"/>
              <a:ext cx="4326974" cy="2341567"/>
              <a:chOff x="5913905" y="1673550"/>
              <a:chExt cx="4326974" cy="2341567"/>
            </a:xfrm>
          </p:grpSpPr>
          <p:sp>
            <p:nvSpPr>
              <p:cNvPr id="18" name="文本框 77"/>
              <p:cNvSpPr txBox="1"/>
              <p:nvPr/>
            </p:nvSpPr>
            <p:spPr>
              <a:xfrm>
                <a:off x="7601958" y="1673550"/>
                <a:ext cx="2638921" cy="475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r"/>
                <a:r>
                  <a:rPr lang="zh-CN" altLang="en-US" sz="4000" b="1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政治理论素养</a:t>
                </a:r>
                <a:endParaRPr lang="en-US" altLang="zh-CN" sz="40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9" name="文本框 80"/>
              <p:cNvSpPr txBox="1"/>
              <p:nvPr/>
            </p:nvSpPr>
            <p:spPr>
              <a:xfrm>
                <a:off x="5913905" y="2213332"/>
                <a:ext cx="4214011" cy="1801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r">
                  <a:lnSpc>
                    <a:spcPct val="150000"/>
                  </a:lnSpc>
                </a:pPr>
                <a:r>
                  <a: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描述</a:t>
                </a:r>
                <a:endPara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 algn="r">
                  <a:lnSpc>
                    <a:spcPct val="150000"/>
                  </a:lnSpc>
                </a:pPr>
                <a:endPara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 algn="r">
                  <a:lnSpc>
                    <a:spcPct val="150000"/>
                  </a:lnSpc>
                </a:pPr>
                <a:endPara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 algn="r">
                  <a:lnSpc>
                    <a:spcPct val="150000"/>
                  </a:lnSpc>
                </a:pPr>
                <a:endPara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 algn="r">
                  <a:lnSpc>
                    <a:spcPct val="150000"/>
                  </a:lnSpc>
                </a:pPr>
                <a:endPara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 algn="r">
                  <a:lnSpc>
                    <a:spcPct val="150000"/>
                  </a:lnSpc>
                </a:pPr>
                <a:endPara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 algn="r">
                  <a:lnSpc>
                    <a:spcPct val="150000"/>
                  </a:lnSpc>
                </a:pPr>
                <a:endPara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4" name="文本框 80"/>
          <p:cNvSpPr txBox="1"/>
          <p:nvPr/>
        </p:nvSpPr>
        <p:spPr>
          <a:xfrm>
            <a:off x="3340735" y="6648283"/>
            <a:ext cx="658533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描述</a:t>
            </a:r>
            <a:endParaRPr lang="zh-CN" altLang="en-US" sz="16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endParaRPr lang="zh-CN" altLang="en-US" sz="16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endParaRPr lang="zh-CN" altLang="en-US" sz="16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endParaRPr lang="zh-CN" altLang="en-US" sz="16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endParaRPr lang="zh-CN" altLang="en-US" sz="16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endParaRPr lang="zh-CN" altLang="en-US" sz="16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endParaRPr lang="zh-CN" altLang="en-US" sz="16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 rot="0">
            <a:off x="1909445" y="5758815"/>
            <a:ext cx="4933571" cy="1246086"/>
            <a:chOff x="6567113" y="1793376"/>
            <a:chExt cx="3157255" cy="156964"/>
          </a:xfrm>
        </p:grpSpPr>
        <p:sp>
          <p:nvSpPr>
            <p:cNvPr id="20" name="文本框 69"/>
            <p:cNvSpPr txBox="1"/>
            <p:nvPr/>
          </p:nvSpPr>
          <p:spPr>
            <a:xfrm>
              <a:off x="6567113" y="1810921"/>
              <a:ext cx="916058" cy="139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6600" dirty="0" smtClean="0">
                  <a:solidFill>
                    <a:schemeClr val="bg1">
                      <a:lumMod val="50000"/>
                    </a:schemeClr>
                  </a:solidFill>
                  <a:latin typeface="Impact MT Std" pitchFamily="34" charset="0"/>
                  <a:ea typeface="微软雅黑" panose="020B0503020204020204" charset="-122"/>
                </a:rPr>
                <a:t>01</a:t>
              </a:r>
              <a:endParaRPr lang="zh-CN" altLang="en-US" sz="66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charset="-122"/>
              </a:endParaRPr>
            </a:p>
          </p:txBody>
        </p:sp>
        <p:sp>
          <p:nvSpPr>
            <p:cNvPr id="21" name="文本框 9"/>
            <p:cNvSpPr txBox="1"/>
            <p:nvPr/>
          </p:nvSpPr>
          <p:spPr>
            <a:xfrm>
              <a:off x="7395055" y="1793376"/>
              <a:ext cx="2329313" cy="89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40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思想道德素质</a:t>
              </a:r>
              <a:endParaRPr lang="en-US" altLang="zh-CN" sz="4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2" name="文本框 80"/>
          <p:cNvSpPr txBox="1"/>
          <p:nvPr/>
        </p:nvSpPr>
        <p:spPr>
          <a:xfrm>
            <a:off x="3340735" y="13642808"/>
            <a:ext cx="658533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描述</a:t>
            </a:r>
            <a:endParaRPr lang="zh-CN" altLang="en-US" sz="16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endParaRPr lang="zh-CN" altLang="en-US" sz="16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endParaRPr lang="zh-CN" altLang="en-US" sz="16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endParaRPr lang="zh-CN" altLang="en-US" sz="16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endParaRPr lang="zh-CN" altLang="en-US" sz="16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endParaRPr lang="zh-CN" altLang="en-US" sz="16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endParaRPr lang="zh-CN" altLang="en-US" sz="16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 rot="0">
            <a:off x="7019290" y="12720320"/>
            <a:ext cx="8193405" cy="3599014"/>
            <a:chOff x="469972" y="2835043"/>
            <a:chExt cx="5243032" cy="2422786"/>
          </a:xfrm>
        </p:grpSpPr>
        <p:sp>
          <p:nvSpPr>
            <p:cNvPr id="24" name="文本框 75"/>
            <p:cNvSpPr txBox="1"/>
            <p:nvPr/>
          </p:nvSpPr>
          <p:spPr>
            <a:xfrm>
              <a:off x="4796946" y="2868142"/>
              <a:ext cx="916058" cy="745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6600" dirty="0" smtClean="0">
                  <a:solidFill>
                    <a:schemeClr val="bg1">
                      <a:lumMod val="50000"/>
                    </a:schemeClr>
                  </a:solidFill>
                  <a:latin typeface="Impact MT Std" pitchFamily="34" charset="0"/>
                  <a:ea typeface="微软雅黑" panose="020B0503020204020204" charset="-122"/>
                </a:rPr>
                <a:t>04</a:t>
              </a:r>
              <a:endParaRPr lang="en-US" altLang="zh-CN" sz="66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69972" y="2835043"/>
              <a:ext cx="4326974" cy="2422786"/>
              <a:chOff x="5913905" y="1673550"/>
              <a:chExt cx="4326974" cy="2422786"/>
            </a:xfrm>
          </p:grpSpPr>
          <p:sp>
            <p:nvSpPr>
              <p:cNvPr id="26" name="文本框 77"/>
              <p:cNvSpPr txBox="1"/>
              <p:nvPr/>
            </p:nvSpPr>
            <p:spPr>
              <a:xfrm>
                <a:off x="7601958" y="1673550"/>
                <a:ext cx="2638921" cy="475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r"/>
                <a:r>
                  <a:rPr lang="zh-CN" sz="4000" b="1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志愿参与</a:t>
                </a:r>
                <a:endParaRPr lang="zh-CN" sz="40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" name="文本框 80"/>
              <p:cNvSpPr txBox="1"/>
              <p:nvPr/>
            </p:nvSpPr>
            <p:spPr>
              <a:xfrm>
                <a:off x="5913905" y="2294551"/>
                <a:ext cx="4214011" cy="1801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r">
                  <a:lnSpc>
                    <a:spcPct val="150000"/>
                  </a:lnSpc>
                </a:pPr>
                <a:r>
                  <a: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描述</a:t>
                </a:r>
                <a:endPara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 algn="r">
                  <a:lnSpc>
                    <a:spcPct val="150000"/>
                  </a:lnSpc>
                </a:pPr>
                <a:endPara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 algn="r">
                  <a:lnSpc>
                    <a:spcPct val="150000"/>
                  </a:lnSpc>
                </a:pPr>
                <a:endPara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 algn="r">
                  <a:lnSpc>
                    <a:spcPct val="150000"/>
                  </a:lnSpc>
                </a:pPr>
                <a:endPara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 algn="r">
                  <a:lnSpc>
                    <a:spcPct val="150000"/>
                  </a:lnSpc>
                </a:pPr>
                <a:endPara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 algn="r">
                  <a:lnSpc>
                    <a:spcPct val="150000"/>
                  </a:lnSpc>
                </a:pPr>
                <a:endPara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 algn="r">
                  <a:lnSpc>
                    <a:spcPct val="150000"/>
                  </a:lnSpc>
                </a:pPr>
                <a:endPara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0"/>
            <a:ext cx="17279939" cy="3420533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880533" y="711200"/>
            <a:ext cx="15206134" cy="0"/>
          </a:xfrm>
          <a:prstGeom prst="line">
            <a:avLst/>
          </a:prstGeom>
          <a:ln w="76200">
            <a:solidFill>
              <a:srgbClr val="841B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12203956" y="20795534"/>
            <a:ext cx="3887986" cy="1149975"/>
          </a:xfrm>
        </p:spPr>
        <p:txBody>
          <a:bodyPr/>
          <a:p>
            <a:fld id="{FA2177AA-A7BA-483D-9ED8-AE8A7305EACF}" type="slidenum">
              <a:rPr lang="zh-CN" altLang="en-US" smtClean="0"/>
            </a:fld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880745" y="4503420"/>
            <a:ext cx="8000365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kern="100" dirty="0">
                <a:solidFill>
                  <a:srgbClr val="000000"/>
                </a:solidFill>
                <a:latin typeface="方正魏碑简体" panose="02000000000000000000" pitchFamily="2" charset="-122"/>
                <a:ea typeface="方正魏碑简体" panose="02000000000000000000" pitchFamily="2" charset="-122"/>
                <a:cs typeface="Times New Roman" panose="02020603050405020304" pitchFamily="18" charset="0"/>
                <a:sym typeface="方正魏碑简体" panose="02000000000000000000" pitchFamily="2" charset="-122"/>
              </a:rPr>
              <a:t>  </a:t>
            </a:r>
            <a:r>
              <a:rPr lang="zh-CN" altLang="en-US" sz="3600" kern="100" dirty="0">
                <a:solidFill>
                  <a:srgbClr val="000000"/>
                </a:solidFill>
                <a:latin typeface="方正魏碑简体" panose="02000000000000000000" pitchFamily="2" charset="-122"/>
                <a:ea typeface="方正魏碑简体" panose="02000000000000000000" pitchFamily="2" charset="-122"/>
                <a:cs typeface="Times New Roman" panose="02020603050405020304" pitchFamily="18" charset="0"/>
                <a:sym typeface="方正魏碑简体" panose="02000000000000000000" pitchFamily="2" charset="-122"/>
              </a:rPr>
              <a:t>团务工作</a:t>
            </a:r>
            <a:endParaRPr lang="zh-CN" altLang="en-US" sz="3600" kern="100" dirty="0">
              <a:solidFill>
                <a:srgbClr val="000000"/>
              </a:solidFill>
              <a:latin typeface="方正魏碑简体" panose="02000000000000000000" pitchFamily="2" charset="-122"/>
              <a:ea typeface="方正魏碑简体" panose="02000000000000000000" pitchFamily="2" charset="-122"/>
              <a:cs typeface="Times New Roman" panose="02020603050405020304" pitchFamily="18" charset="0"/>
              <a:sym typeface="方正魏碑简体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15635" y="1049865"/>
            <a:ext cx="13448665" cy="304609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>
              <a:lnSpc>
                <a:spcPct val="120000"/>
              </a:lnSpc>
            </a:pPr>
            <a:r>
              <a:rPr lang="zh-CN" altLang="en-US" sz="8000" b="1" dirty="0">
                <a:solidFill>
                  <a:srgbClr val="841B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百年薪火</a:t>
            </a:r>
            <a:r>
              <a:rPr lang="en-US" altLang="zh-CN" sz="8000" b="1" dirty="0">
                <a:solidFill>
                  <a:srgbClr val="841B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8000" b="1" dirty="0">
                <a:solidFill>
                  <a:srgbClr val="841B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城心相传</a:t>
            </a:r>
            <a:endParaRPr lang="en-US" altLang="zh-CN" sz="8000" b="1" dirty="0">
              <a:solidFill>
                <a:srgbClr val="841B2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8000" b="1" dirty="0">
                <a:solidFill>
                  <a:srgbClr val="841B2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城环学院团支部建设成果展示</a:t>
            </a:r>
            <a:endParaRPr lang="zh-CN" altLang="en-US" sz="8000" b="1" dirty="0">
              <a:solidFill>
                <a:srgbClr val="841B2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-440055" y="5372735"/>
            <a:ext cx="17300575" cy="6716395"/>
            <a:chOff x="-385" y="17633"/>
            <a:chExt cx="27245" cy="10577"/>
          </a:xfrm>
        </p:grpSpPr>
        <p:sp>
          <p:nvSpPr>
            <p:cNvPr id="29" name="六边形 28"/>
            <p:cNvSpPr/>
            <p:nvPr/>
          </p:nvSpPr>
          <p:spPr>
            <a:xfrm rot="5400000">
              <a:off x="11388" y="17774"/>
              <a:ext cx="3047" cy="2764"/>
            </a:xfrm>
            <a:prstGeom prst="hexag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六边形 29"/>
            <p:cNvSpPr/>
            <p:nvPr/>
          </p:nvSpPr>
          <p:spPr>
            <a:xfrm rot="5400000">
              <a:off x="12865" y="20282"/>
              <a:ext cx="3047" cy="2764"/>
            </a:xfrm>
            <a:prstGeom prst="hexagon">
              <a:avLst/>
            </a:prstGeom>
            <a:solidFill>
              <a:srgbClr val="E62A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六边形 30"/>
            <p:cNvSpPr/>
            <p:nvPr/>
          </p:nvSpPr>
          <p:spPr>
            <a:xfrm rot="5400000">
              <a:off x="11388" y="22793"/>
              <a:ext cx="3047" cy="2764"/>
            </a:xfrm>
            <a:prstGeom prst="hexag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2781" y="19154"/>
              <a:ext cx="814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组合 27"/>
            <p:cNvGrpSpPr/>
            <p:nvPr/>
          </p:nvGrpSpPr>
          <p:grpSpPr>
            <a:xfrm rot="0">
              <a:off x="14643" y="18137"/>
              <a:ext cx="12217" cy="1677"/>
              <a:chOff x="6567113" y="1793376"/>
              <a:chExt cx="4964627" cy="717236"/>
            </a:xfrm>
          </p:grpSpPr>
          <p:sp>
            <p:nvSpPr>
              <p:cNvPr id="38" name="文本框 69"/>
              <p:cNvSpPr txBox="1"/>
              <p:nvPr/>
            </p:nvSpPr>
            <p:spPr>
              <a:xfrm>
                <a:off x="6567113" y="1810921"/>
                <a:ext cx="916058" cy="5589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4800" dirty="0" smtClean="0">
                    <a:solidFill>
                      <a:schemeClr val="bg1">
                        <a:lumMod val="50000"/>
                      </a:schemeClr>
                    </a:solidFill>
                    <a:latin typeface="Impact MT Std" pitchFamily="34" charset="0"/>
                    <a:ea typeface="微软雅黑" panose="020B0503020204020204" charset="-122"/>
                  </a:rPr>
                  <a:t>01</a:t>
                </a:r>
                <a:endParaRPr lang="zh-CN" altLang="en-US" sz="4800" dirty="0">
                  <a:solidFill>
                    <a:schemeClr val="bg1">
                      <a:lumMod val="50000"/>
                    </a:schemeClr>
                  </a:solidFill>
                  <a:latin typeface="Impact MT Std" pitchFamily="34" charset="0"/>
                  <a:ea typeface="微软雅黑" panose="020B0503020204020204" charset="-122"/>
                </a:endParaRPr>
              </a:p>
            </p:txBody>
          </p:sp>
          <p:grpSp>
            <p:nvGrpSpPr>
              <p:cNvPr id="39" name="组合 38"/>
              <p:cNvGrpSpPr/>
              <p:nvPr/>
            </p:nvGrpSpPr>
            <p:grpSpPr>
              <a:xfrm>
                <a:off x="7395055" y="1793376"/>
                <a:ext cx="4136685" cy="717236"/>
                <a:chOff x="6968290" y="1689104"/>
                <a:chExt cx="4136685" cy="717236"/>
              </a:xfrm>
            </p:grpSpPr>
            <p:sp>
              <p:nvSpPr>
                <p:cNvPr id="40" name="文本框 9"/>
                <p:cNvSpPr txBox="1"/>
                <p:nvPr/>
              </p:nvSpPr>
              <p:spPr>
                <a:xfrm>
                  <a:off x="6968290" y="1689104"/>
                  <a:ext cx="2329313" cy="31010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zh-CN" altLang="en-US" sz="2400" b="1" dirty="0" smtClean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支部建设</a:t>
                  </a:r>
                  <a:endParaRPr lang="zh-CN" altLang="en-US" sz="2400" b="1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41" name="文本框 11"/>
                <p:cNvSpPr txBox="1"/>
                <p:nvPr/>
              </p:nvSpPr>
              <p:spPr>
                <a:xfrm>
                  <a:off x="6968290" y="2029520"/>
                  <a:ext cx="4136685" cy="3768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>
                    <a:lnSpc>
                      <a:spcPct val="150000"/>
                    </a:lnSpc>
                  </a:pPr>
                  <a:r>
                    <a:rPr lang="zh-CN" altLang="en-US" sz="1600" dirty="0" smtClean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描述</a:t>
                  </a:r>
                  <a:endPara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</p:grpSp>
        <p:cxnSp>
          <p:nvCxnSpPr>
            <p:cNvPr id="42" name="直接连接符 41"/>
            <p:cNvCxnSpPr/>
            <p:nvPr/>
          </p:nvCxnSpPr>
          <p:spPr>
            <a:xfrm>
              <a:off x="16373" y="21958"/>
              <a:ext cx="814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组合 42"/>
            <p:cNvGrpSpPr/>
            <p:nvPr/>
          </p:nvGrpSpPr>
          <p:grpSpPr>
            <a:xfrm rot="0">
              <a:off x="-385" y="19998"/>
              <a:ext cx="12927" cy="1960"/>
              <a:chOff x="460059" y="2588774"/>
              <a:chExt cx="5252945" cy="838273"/>
            </a:xfrm>
          </p:grpSpPr>
          <p:sp>
            <p:nvSpPr>
              <p:cNvPr id="44" name="文本框 75"/>
              <p:cNvSpPr txBox="1"/>
              <p:nvPr/>
            </p:nvSpPr>
            <p:spPr>
              <a:xfrm>
                <a:off x="4796946" y="2868142"/>
                <a:ext cx="916058" cy="5589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4800" dirty="0" smtClean="0">
                    <a:solidFill>
                      <a:schemeClr val="bg1">
                        <a:lumMod val="50000"/>
                      </a:schemeClr>
                    </a:solidFill>
                    <a:latin typeface="Impact MT Std" pitchFamily="34" charset="0"/>
                    <a:ea typeface="微软雅黑" panose="020B0503020204020204" charset="-122"/>
                  </a:rPr>
                  <a:t>02</a:t>
                </a:r>
                <a:endParaRPr lang="zh-CN" altLang="en-US" sz="4800" dirty="0">
                  <a:solidFill>
                    <a:schemeClr val="bg1">
                      <a:lumMod val="50000"/>
                    </a:schemeClr>
                  </a:solidFill>
                  <a:latin typeface="Impact MT Std" pitchFamily="34" charset="0"/>
                  <a:ea typeface="微软雅黑" panose="020B0503020204020204" charset="-122"/>
                </a:endParaRPr>
              </a:p>
            </p:txBody>
          </p:sp>
          <p:grpSp>
            <p:nvGrpSpPr>
              <p:cNvPr id="45" name="组合 44"/>
              <p:cNvGrpSpPr/>
              <p:nvPr/>
            </p:nvGrpSpPr>
            <p:grpSpPr>
              <a:xfrm>
                <a:off x="460059" y="2588774"/>
                <a:ext cx="4336888" cy="678119"/>
                <a:chOff x="5903992" y="1427281"/>
                <a:chExt cx="4336888" cy="678119"/>
              </a:xfrm>
            </p:grpSpPr>
            <p:sp>
              <p:nvSpPr>
                <p:cNvPr id="46" name="文本框 77"/>
                <p:cNvSpPr txBox="1"/>
                <p:nvPr/>
              </p:nvSpPr>
              <p:spPr>
                <a:xfrm>
                  <a:off x="7398610" y="1427281"/>
                  <a:ext cx="2842270" cy="3100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r"/>
                  <a:r>
                    <a:rPr lang="zh-CN" altLang="en-US" sz="2400" b="1" dirty="0" smtClean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支部氛围</a:t>
                  </a:r>
                  <a:endParaRPr lang="zh-CN" altLang="en-US" sz="2400" b="1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56" name="文本框 80"/>
                <p:cNvSpPr txBox="1"/>
                <p:nvPr/>
              </p:nvSpPr>
              <p:spPr>
                <a:xfrm>
                  <a:off x="5903992" y="1795320"/>
                  <a:ext cx="4336888" cy="3100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r">
                    <a:lnSpc>
                      <a:spcPct val="150000"/>
                    </a:lnSpc>
                  </a:pPr>
                  <a:r>
                    <a:rPr lang="zh-CN" altLang="en-US" sz="1600" dirty="0" smtClean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描述</a:t>
                  </a:r>
                  <a:endPara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</p:grpSp>
        <p:cxnSp>
          <p:nvCxnSpPr>
            <p:cNvPr id="57" name="直接连接符 56"/>
            <p:cNvCxnSpPr/>
            <p:nvPr/>
          </p:nvCxnSpPr>
          <p:spPr>
            <a:xfrm>
              <a:off x="2781" y="24163"/>
              <a:ext cx="814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8" name="组合 57"/>
            <p:cNvGrpSpPr/>
            <p:nvPr/>
          </p:nvGrpSpPr>
          <p:grpSpPr>
            <a:xfrm rot="0">
              <a:off x="14643" y="23095"/>
              <a:ext cx="11686" cy="1554"/>
              <a:chOff x="6567113" y="3913546"/>
              <a:chExt cx="4748603" cy="664937"/>
            </a:xfrm>
          </p:grpSpPr>
          <p:sp>
            <p:nvSpPr>
              <p:cNvPr id="61" name="文本框 101"/>
              <p:cNvSpPr txBox="1"/>
              <p:nvPr/>
            </p:nvSpPr>
            <p:spPr>
              <a:xfrm>
                <a:off x="6567113" y="3971938"/>
                <a:ext cx="916058" cy="5589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4800" dirty="0" smtClean="0">
                    <a:solidFill>
                      <a:schemeClr val="bg1">
                        <a:lumMod val="50000"/>
                      </a:schemeClr>
                    </a:solidFill>
                    <a:latin typeface="Impact MT Std" pitchFamily="34" charset="0"/>
                    <a:ea typeface="微软雅黑" panose="020B0503020204020204" charset="-122"/>
                  </a:rPr>
                  <a:t>03</a:t>
                </a:r>
                <a:endParaRPr lang="zh-CN" altLang="en-US" sz="4800" dirty="0">
                  <a:solidFill>
                    <a:schemeClr val="bg1">
                      <a:lumMod val="50000"/>
                    </a:schemeClr>
                  </a:solidFill>
                  <a:latin typeface="Impact MT Std" pitchFamily="34" charset="0"/>
                  <a:ea typeface="微软雅黑" panose="020B0503020204020204" charset="-122"/>
                </a:endParaRPr>
              </a:p>
            </p:txBody>
          </p:sp>
          <p:grpSp>
            <p:nvGrpSpPr>
              <p:cNvPr id="62" name="组合 61"/>
              <p:cNvGrpSpPr/>
              <p:nvPr/>
            </p:nvGrpSpPr>
            <p:grpSpPr>
              <a:xfrm>
                <a:off x="7395055" y="3913546"/>
                <a:ext cx="3920661" cy="664937"/>
                <a:chOff x="6968290" y="1648257"/>
                <a:chExt cx="3920661" cy="664937"/>
              </a:xfrm>
            </p:grpSpPr>
            <p:sp>
              <p:nvSpPr>
                <p:cNvPr id="63" name="文本框 103"/>
                <p:cNvSpPr txBox="1"/>
                <p:nvPr/>
              </p:nvSpPr>
              <p:spPr>
                <a:xfrm>
                  <a:off x="6968290" y="1648257"/>
                  <a:ext cx="2329313" cy="3101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zh-CN" sz="2400" b="1" dirty="0" smtClean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团统工作</a:t>
                  </a:r>
                  <a:endParaRPr lang="zh-CN" sz="2400" b="1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64" name="文本框 104"/>
                <p:cNvSpPr txBox="1"/>
                <p:nvPr/>
              </p:nvSpPr>
              <p:spPr>
                <a:xfrm>
                  <a:off x="6968290" y="2029520"/>
                  <a:ext cx="3920661" cy="2836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>
                    <a:lnSpc>
                      <a:spcPct val="150000"/>
                    </a:lnSpc>
                  </a:pPr>
                  <a:r>
                    <a:rPr lang="zh-CN" altLang="en-US" sz="1600" dirty="0" smtClean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描述</a:t>
                  </a:r>
                  <a:endPara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</p:grpSp>
        <p:cxnSp>
          <p:nvCxnSpPr>
            <p:cNvPr id="65" name="直接连接符 64"/>
            <p:cNvCxnSpPr/>
            <p:nvPr/>
          </p:nvCxnSpPr>
          <p:spPr>
            <a:xfrm>
              <a:off x="16373" y="26717"/>
              <a:ext cx="814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组合 65"/>
            <p:cNvGrpSpPr/>
            <p:nvPr/>
          </p:nvGrpSpPr>
          <p:grpSpPr>
            <a:xfrm rot="0">
              <a:off x="-52" y="25884"/>
              <a:ext cx="12625" cy="1558"/>
              <a:chOff x="582935" y="2835043"/>
              <a:chExt cx="5130069" cy="665886"/>
            </a:xfrm>
          </p:grpSpPr>
          <p:sp>
            <p:nvSpPr>
              <p:cNvPr id="67" name="文本框 75"/>
              <p:cNvSpPr txBox="1"/>
              <p:nvPr/>
            </p:nvSpPr>
            <p:spPr>
              <a:xfrm>
                <a:off x="4796946" y="2868142"/>
                <a:ext cx="916058" cy="5589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4800" dirty="0" smtClean="0">
                    <a:solidFill>
                      <a:schemeClr val="bg1">
                        <a:lumMod val="50000"/>
                      </a:schemeClr>
                    </a:solidFill>
                    <a:latin typeface="Impact MT Std" pitchFamily="34" charset="0"/>
                    <a:ea typeface="微软雅黑" panose="020B0503020204020204" charset="-122"/>
                  </a:rPr>
                  <a:t>04</a:t>
                </a:r>
                <a:endParaRPr lang="zh-CN" altLang="en-US" sz="4800" dirty="0">
                  <a:solidFill>
                    <a:schemeClr val="bg1">
                      <a:lumMod val="50000"/>
                    </a:schemeClr>
                  </a:solidFill>
                  <a:latin typeface="Impact MT Std" pitchFamily="34" charset="0"/>
                  <a:ea typeface="微软雅黑" panose="020B0503020204020204" charset="-122"/>
                </a:endParaRPr>
              </a:p>
            </p:txBody>
          </p:sp>
          <p:grpSp>
            <p:nvGrpSpPr>
              <p:cNvPr id="69" name="组合 68"/>
              <p:cNvGrpSpPr/>
              <p:nvPr/>
            </p:nvGrpSpPr>
            <p:grpSpPr>
              <a:xfrm>
                <a:off x="582935" y="2835043"/>
                <a:ext cx="4214011" cy="665886"/>
                <a:chOff x="6026868" y="1673550"/>
                <a:chExt cx="4214011" cy="665886"/>
              </a:xfrm>
            </p:grpSpPr>
            <p:sp>
              <p:nvSpPr>
                <p:cNvPr id="71" name="文本框 77"/>
                <p:cNvSpPr txBox="1"/>
                <p:nvPr/>
              </p:nvSpPr>
              <p:spPr>
                <a:xfrm>
                  <a:off x="7601958" y="1673550"/>
                  <a:ext cx="2638921" cy="309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r"/>
                  <a:r>
                    <a:rPr lang="zh-CN" altLang="en-US" sz="2400" b="1" dirty="0" smtClean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推优工作</a:t>
                  </a:r>
                  <a:endParaRPr lang="zh-CN" altLang="en-US" sz="2400" b="1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72" name="文本框 80"/>
                <p:cNvSpPr txBox="1"/>
                <p:nvPr/>
              </p:nvSpPr>
              <p:spPr>
                <a:xfrm>
                  <a:off x="6026868" y="2029520"/>
                  <a:ext cx="4214011" cy="309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r">
                    <a:lnSpc>
                      <a:spcPct val="150000"/>
                    </a:lnSpc>
                  </a:pPr>
                  <a:r>
                    <a:rPr lang="zh-CN" altLang="en-US" sz="1600" dirty="0" smtClean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描述</a:t>
                  </a:r>
                  <a:endPara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</p:grpSp>
        <p:sp>
          <p:nvSpPr>
            <p:cNvPr id="73" name="六边形 72"/>
            <p:cNvSpPr/>
            <p:nvPr/>
          </p:nvSpPr>
          <p:spPr>
            <a:xfrm rot="5400000">
              <a:off x="12828" y="25304"/>
              <a:ext cx="3047" cy="2764"/>
            </a:xfrm>
            <a:prstGeom prst="hexagon">
              <a:avLst/>
            </a:prstGeom>
            <a:solidFill>
              <a:srgbClr val="E62A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3255645" y="12288520"/>
            <a:ext cx="4610100" cy="314198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505315" y="12288520"/>
            <a:ext cx="4610100" cy="314198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189605" y="15993110"/>
            <a:ext cx="4610100" cy="314198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9488805" y="15993110"/>
            <a:ext cx="4610100" cy="314198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MH_CONTENTSID" val="260"/>
  <p:tag name="MH_SECTIONID" val="261,262,"/>
  <p:tag name="KSO_WM_DOC_GUID" val="{4df7e084-1c03-4d46-a559-b1eb1891771d}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194</Words>
  <Application>WPS 演示</Application>
  <PresentationFormat>自定义</PresentationFormat>
  <Paragraphs>103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6" baseType="lpstr">
      <vt:lpstr>Arial</vt:lpstr>
      <vt:lpstr>宋体</vt:lpstr>
      <vt:lpstr>Wingdings</vt:lpstr>
      <vt:lpstr>方正魏碑简体</vt:lpstr>
      <vt:lpstr>Arial Unicode MS</vt:lpstr>
      <vt:lpstr>Calibri</vt:lpstr>
      <vt:lpstr>Times New Roman</vt:lpstr>
      <vt:lpstr>Impact MT Std</vt:lpstr>
      <vt:lpstr>微软雅黑</vt:lpstr>
      <vt:lpstr>等线</vt:lpstr>
      <vt:lpstr>等线 Light</vt:lpstr>
      <vt:lpstr>Calibri Light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柴腾</dc:creator>
  <cp:lastModifiedBy>Amy Wan</cp:lastModifiedBy>
  <cp:revision>102</cp:revision>
  <dcterms:created xsi:type="dcterms:W3CDTF">2018-01-25T11:41:00Z</dcterms:created>
  <dcterms:modified xsi:type="dcterms:W3CDTF">2019-05-28T02:47:27Z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2052-11.1.0.8527</vt:lpwstr>
  </property>
</Properties>
</file>