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18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2017</a:t>
            </a:r>
            <a:r>
              <a:rPr lang="zh-CN" altLang="en-US" dirty="0" smtClean="0"/>
              <a:t>年</a:t>
            </a:r>
            <a:r>
              <a:rPr lang="en-US" altLang="zh-CN" dirty="0" smtClean="0"/>
              <a:t>9</a:t>
            </a:r>
            <a:r>
              <a:rPr lang="zh-CN" altLang="en-US" dirty="0" smtClean="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a:t>
            </a:r>
            <a:r>
              <a:rPr lang="zh-CN" altLang="en-US"/>
              <a:t>电话</a:t>
            </a:r>
            <a:r>
              <a:rPr lang="zh-CN" altLang="en-US" smtClean="0"/>
              <a:t>联系李东辉老师</a:t>
            </a:r>
            <a:r>
              <a:rPr lang="en-US" altLang="zh-CN" dirty="0"/>
              <a:t>(</a:t>
            </a:r>
            <a:r>
              <a:rPr lang="en-US" altLang="zh-CN" dirty="0" smtClean="0"/>
              <a:t>xgbglb@163.com,62754092),</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endParaRPr lang="en-US" altLang="zh-CN" dirty="0" smtClean="0"/>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在菜单中选择：业务办理</a:t>
            </a:r>
            <a:r>
              <a:rPr lang="en-US" altLang="zh-CN" dirty="0" smtClean="0"/>
              <a:t>-&gt;</a:t>
            </a:r>
            <a:r>
              <a:rPr lang="zh-CN" altLang="en-US" dirty="0" smtClean="0"/>
              <a:t>学工部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6512" y="2928624"/>
            <a:ext cx="9144000" cy="392937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1"/>
          <a:stretch>
            <a:fillRect/>
          </a:stretch>
        </p:blipFill>
        <p:spPr>
          <a:xfrm>
            <a:off x="0" y="3140968"/>
            <a:ext cx="9144000" cy="34194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643</Words>
  <Application>WPS 演示</Application>
  <PresentationFormat>全屏显示(4:3)</PresentationFormat>
  <Paragraphs>46</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郭一杰</cp:lastModifiedBy>
  <cp:revision>39</cp:revision>
  <dcterms:created xsi:type="dcterms:W3CDTF">2015-04-28T08:08:00Z</dcterms:created>
  <dcterms:modified xsi:type="dcterms:W3CDTF">2017-08-15T03:34:05Z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