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8" r:id="rId4"/>
    <p:sldId id="259" r:id="rId5"/>
    <p:sldId id="261" r:id="rId6"/>
    <p:sldId id="266" r:id="rId7"/>
    <p:sldId id="267" r:id="rId8"/>
    <p:sldId id="276" r:id="rId9"/>
    <p:sldId id="277"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18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素质综合测评系统</a:t>
            </a:r>
            <a:r>
              <a:rPr lang="zh-CN" altLang="en-US" dirty="0"/>
              <a:t>使用</a:t>
            </a:r>
            <a:r>
              <a:rPr lang="zh-CN" altLang="en-US" dirty="0" smtClean="0"/>
              <a:t>指南</a:t>
            </a:r>
            <a:br>
              <a:rPr lang="en-US" altLang="zh-CN" dirty="0" smtClean="0"/>
            </a:br>
            <a:r>
              <a:rPr lang="zh-CN" altLang="en-US" dirty="0" smtClean="0"/>
              <a:t>（</a:t>
            </a:r>
            <a:r>
              <a:rPr lang="zh-CN" altLang="en-US" dirty="0"/>
              <a:t>学生</a:t>
            </a:r>
            <a:r>
              <a:rPr lang="zh-CN" altLang="en-US" dirty="0" smtClean="0"/>
              <a:t>版）</a:t>
            </a:r>
            <a:endParaRPr lang="zh-CN" altLang="en-US" dirty="0"/>
          </a:p>
        </p:txBody>
      </p:sp>
      <p:sp>
        <p:nvSpPr>
          <p:cNvPr id="3" name="副标题 2"/>
          <p:cNvSpPr>
            <a:spLocks noGrp="1"/>
          </p:cNvSpPr>
          <p:nvPr>
            <p:ph type="subTitle" idx="1"/>
          </p:nvPr>
        </p:nvSpPr>
        <p:spPr/>
        <p:txBody>
          <a:bodyPr/>
          <a:lstStyle/>
          <a:p>
            <a:endParaRPr lang="en-US" altLang="zh-CN" dirty="0" smtClean="0"/>
          </a:p>
          <a:p>
            <a:r>
              <a:rPr lang="en-US" altLang="zh-CN" dirty="0" smtClean="0"/>
              <a:t>2017</a:t>
            </a:r>
            <a:r>
              <a:rPr lang="zh-CN" altLang="en-US" dirty="0" smtClean="0"/>
              <a:t>年</a:t>
            </a:r>
            <a:r>
              <a:rPr lang="en-US" altLang="zh-CN" dirty="0" smtClean="0"/>
              <a:t>9</a:t>
            </a:r>
            <a:r>
              <a:rPr lang="zh-CN" altLang="en-US" dirty="0" smtClean="0"/>
              <a:t>月</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85000" lnSpcReduction="20000"/>
          </a:bodyPr>
          <a:lstStyle/>
          <a:p>
            <a:pPr marL="0" indent="0">
              <a:lnSpc>
                <a:spcPct val="120000"/>
              </a:lnSpc>
              <a:buNone/>
            </a:pPr>
            <a:r>
              <a:rPr lang="zh-CN" altLang="en-US" dirty="0" smtClean="0"/>
              <a:t>         亲爱的同学，</a:t>
            </a:r>
            <a:r>
              <a:rPr lang="zh-CN" altLang="en-US" dirty="0"/>
              <a:t>为了</a:t>
            </a:r>
            <a:r>
              <a:rPr lang="zh-CN" altLang="en-US" dirty="0" smtClean="0"/>
              <a:t>进一步提升学校育人的</a:t>
            </a:r>
            <a:r>
              <a:rPr lang="zh-CN" altLang="en-US" dirty="0"/>
              <a:t>规范化和信息化水平，提升工作效率</a:t>
            </a:r>
            <a:r>
              <a:rPr lang="zh-CN" altLang="en-US" dirty="0" smtClean="0"/>
              <a:t>，做好评奖评优的基础工作，学工</a:t>
            </a:r>
            <a:r>
              <a:rPr lang="zh-CN" altLang="en-US" dirty="0"/>
              <a:t>部管理办联合计算中心开发</a:t>
            </a:r>
            <a:r>
              <a:rPr lang="zh-CN" altLang="en-US" dirty="0" smtClean="0"/>
              <a:t>了素质综合测评填报系统。</a:t>
            </a:r>
            <a:endParaRPr lang="en-US" altLang="zh-CN" dirty="0"/>
          </a:p>
          <a:p>
            <a:pPr marL="0" indent="0">
              <a:buNone/>
            </a:pPr>
            <a:r>
              <a:rPr lang="en-US" altLang="zh-CN" dirty="0"/>
              <a:t>          </a:t>
            </a:r>
            <a:r>
              <a:rPr lang="zh-CN" altLang="en-US" dirty="0" smtClean="0"/>
              <a:t>填报系统</a:t>
            </a:r>
            <a:r>
              <a:rPr lang="zh-CN" altLang="en-US" dirty="0"/>
              <a:t>能够</a:t>
            </a:r>
            <a:r>
              <a:rPr lang="zh-CN" altLang="en-US" dirty="0" smtClean="0"/>
              <a:t>实现同学们年度总结的的</a:t>
            </a:r>
            <a:r>
              <a:rPr lang="zh-CN" altLang="en-US" dirty="0"/>
              <a:t>网上</a:t>
            </a:r>
            <a:r>
              <a:rPr lang="zh-CN" altLang="en-US" dirty="0" smtClean="0"/>
              <a:t>填报与管理，并在学校和学院层面实现信息共享和档案电子化留存。帮助同学们更好的对自己的学习生活进行总结和规划。</a:t>
            </a:r>
            <a:endParaRPr lang="en-US" altLang="zh-CN" dirty="0" smtClean="0"/>
          </a:p>
          <a:p>
            <a:pPr marL="0" indent="0">
              <a:lnSpc>
                <a:spcPct val="120000"/>
              </a:lnSpc>
              <a:buNone/>
            </a:pPr>
            <a:r>
              <a:rPr lang="zh-CN" altLang="en-US" dirty="0" smtClean="0"/>
              <a:t>          信息系统的开发是一个长期的工作，这</a:t>
            </a:r>
            <a:r>
              <a:rPr lang="zh-CN" altLang="en-US" dirty="0"/>
              <a:t>是学校第一次通过信息化系统</a:t>
            </a:r>
            <a:r>
              <a:rPr lang="zh-CN" altLang="en-US" dirty="0" smtClean="0"/>
              <a:t>进行素质综合测评的管理，难免</a:t>
            </a:r>
            <a:r>
              <a:rPr lang="zh-CN" altLang="en-US" dirty="0"/>
              <a:t>会有操作不够人性化的地方，</a:t>
            </a:r>
            <a:r>
              <a:rPr lang="zh-CN" altLang="en-US" dirty="0" smtClean="0"/>
              <a:t>希望同学们</a:t>
            </a:r>
            <a:r>
              <a:rPr lang="zh-CN" altLang="en-US" dirty="0"/>
              <a:t>在使用的过程中多提建议和意见</a:t>
            </a:r>
            <a:r>
              <a:rPr lang="zh-CN" altLang="en-US" dirty="0" smtClean="0"/>
              <a:t>，让我们</a:t>
            </a:r>
            <a:r>
              <a:rPr lang="zh-CN" altLang="en-US" dirty="0"/>
              <a:t>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a:t>
            </a:r>
            <a:r>
              <a:rPr lang="zh-CN" altLang="en-US"/>
              <a:t>电话</a:t>
            </a:r>
            <a:r>
              <a:rPr lang="zh-CN" altLang="en-US" smtClean="0"/>
              <a:t>联系李东辉老师</a:t>
            </a:r>
            <a:r>
              <a:rPr lang="en-US" altLang="zh-CN" dirty="0"/>
              <a:t>(</a:t>
            </a:r>
            <a:r>
              <a:rPr lang="en-US" altLang="zh-CN" dirty="0" smtClean="0"/>
              <a:t>xgbglb@163.com,62754092),</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smtClean="0"/>
              <a:t>考虑到系统的稳定和兼容性问题，请各位同学使用</a:t>
            </a:r>
            <a:r>
              <a:rPr lang="en-US" altLang="zh-CN" dirty="0" smtClean="0"/>
              <a:t>chrome</a:t>
            </a:r>
            <a:r>
              <a:rPr lang="zh-CN" altLang="en-US" dirty="0" smtClean="0"/>
              <a:t>浏览器或</a:t>
            </a:r>
            <a:r>
              <a:rPr lang="en-US" altLang="zh-CN" dirty="0" err="1" smtClean="0"/>
              <a:t>firefox</a:t>
            </a:r>
            <a:r>
              <a:rPr lang="zh-CN" altLang="en-US" dirty="0" smtClean="0"/>
              <a:t>浏览器，</a:t>
            </a:r>
            <a:r>
              <a:rPr lang="zh-CN" altLang="en-US" dirty="0" smtClean="0">
                <a:solidFill>
                  <a:srgbClr val="C00000"/>
                </a:solidFill>
              </a:rPr>
              <a:t>不要使用</a:t>
            </a:r>
            <a:r>
              <a:rPr lang="en-US" altLang="zh-CN" dirty="0" smtClean="0"/>
              <a:t>IE</a:t>
            </a:r>
            <a:r>
              <a:rPr lang="zh-CN" altLang="en-US" dirty="0" smtClean="0"/>
              <a:t>浏览器（包括</a:t>
            </a:r>
            <a:r>
              <a:rPr lang="en-US" altLang="zh-CN" dirty="0" smtClean="0"/>
              <a:t>360</a:t>
            </a:r>
            <a:r>
              <a:rPr lang="zh-CN" altLang="en-US" dirty="0" smtClean="0"/>
              <a:t>浏览器，遨游浏览器等</a:t>
            </a:r>
            <a:r>
              <a:rPr lang="en-US" altLang="zh-CN" dirty="0" smtClean="0"/>
              <a:t>IE</a:t>
            </a:r>
            <a:r>
              <a:rPr lang="zh-CN" altLang="en-US" dirty="0" smtClean="0"/>
              <a:t>内核浏览器）</a:t>
            </a:r>
            <a:r>
              <a:rPr lang="en-US" altLang="zh-CN" dirty="0" smtClean="0"/>
              <a:t>!</a:t>
            </a:r>
            <a:endParaRPr lang="en-US" altLang="zh-CN" dirty="0" smtClean="0"/>
          </a:p>
          <a:p>
            <a:endParaRPr lang="en-US" altLang="zh-CN" dirty="0"/>
          </a:p>
          <a:p>
            <a:endParaRPr lang="en-US" altLang="zh-CN" dirty="0" smtClean="0"/>
          </a:p>
        </p:txBody>
      </p:sp>
      <p:sp>
        <p:nvSpPr>
          <p:cNvPr id="3" name="标题 2"/>
          <p:cNvSpPr>
            <a:spLocks noGrp="1"/>
          </p:cNvSpPr>
          <p:nvPr>
            <p:ph type="title"/>
          </p:nvPr>
        </p:nvSpPr>
        <p:spPr/>
        <p:txBody>
          <a:bodyPr/>
          <a:lstStyle/>
          <a:p>
            <a:r>
              <a:rPr lang="zh-CN" altLang="en-US" dirty="0" smtClean="0"/>
              <a:t>重要提示</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smtClean="0"/>
              <a:t>登录校内门户</a:t>
            </a:r>
            <a:endParaRPr lang="en-US" altLang="zh-CN" dirty="0" smtClean="0"/>
          </a:p>
          <a:p>
            <a:r>
              <a:rPr lang="zh-CN" altLang="en-US" dirty="0" smtClean="0"/>
              <a:t>在菜单中选择：业务办理</a:t>
            </a:r>
            <a:r>
              <a:rPr lang="en-US" altLang="zh-CN" dirty="0" smtClean="0"/>
              <a:t>-&gt;</a:t>
            </a:r>
            <a:r>
              <a:rPr lang="zh-CN" altLang="en-US" dirty="0" smtClean="0"/>
              <a:t>学工部 </a:t>
            </a:r>
            <a:endParaRPr lang="en-US" altLang="zh-CN" dirty="0" smtClean="0"/>
          </a:p>
          <a:p>
            <a:endParaRPr lang="en-US" altLang="zh-CN" dirty="0" smtClean="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6512" y="2928624"/>
            <a:ext cx="9144000" cy="392937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smtClean="0"/>
              <a:t>看到</a:t>
            </a:r>
            <a:r>
              <a:rPr lang="zh-CN" altLang="en-US" dirty="0"/>
              <a:t>“奖励奖学金”模块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5" name="图片 4"/>
          <p:cNvPicPr>
            <a:picLocks noChangeAspect="1"/>
          </p:cNvPicPr>
          <p:nvPr/>
        </p:nvPicPr>
        <p:blipFill>
          <a:blip r:embed="rId1"/>
          <a:stretch>
            <a:fillRect/>
          </a:stretch>
        </p:blipFill>
        <p:spPr>
          <a:xfrm>
            <a:off x="0" y="3140968"/>
            <a:ext cx="9144000" cy="341947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点击“新增申请”，即可填写本学年度个人总结。</a:t>
            </a:r>
            <a:endParaRPr lang="en-US" altLang="zh-CN" dirty="0" smtClean="0"/>
          </a:p>
          <a:p>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按照要求填写素质综合测评内容</a:t>
            </a:r>
            <a:endParaRPr lang="en-US" altLang="zh-CN" dirty="0" smtClean="0"/>
          </a:p>
          <a:p>
            <a:r>
              <a:rPr lang="zh-CN" altLang="en-US" dirty="0" smtClean="0"/>
              <a:t>注意：申请素质测评院系和班级为上学年度所在院系和班级，填写完成后保存提交即可</a:t>
            </a:r>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a:t>
            </a:r>
            <a:r>
              <a:rPr lang="zh-CN" altLang="en-US" dirty="0" smtClean="0"/>
              <a:t>事项：</a:t>
            </a:r>
            <a:endParaRPr lang="en-US" altLang="zh-CN" dirty="0" smtClean="0"/>
          </a:p>
          <a:p>
            <a:pPr marL="0" indent="0">
              <a:buNone/>
            </a:pPr>
            <a:r>
              <a:rPr lang="en-US" altLang="zh-CN" dirty="0" smtClean="0"/>
              <a:t>1.</a:t>
            </a:r>
            <a:r>
              <a:rPr lang="zh-CN" altLang="en-US" dirty="0" smtClean="0"/>
              <a:t>学年总结一旦提交就无法修改了哦；</a:t>
            </a:r>
            <a:endParaRPr lang="en-US" altLang="zh-CN" dirty="0" smtClean="0"/>
          </a:p>
          <a:p>
            <a:pPr marL="0" indent="0">
              <a:buNone/>
            </a:pPr>
            <a:r>
              <a:rPr lang="en-US" altLang="zh-CN" dirty="0" smtClean="0"/>
              <a:t>2.</a:t>
            </a:r>
            <a:r>
              <a:rPr lang="zh-CN" altLang="en-US" dirty="0" smtClean="0"/>
              <a:t>班主任会根据大家的学习成绩和提交的学年总结来进行素质综合测评打分。</a:t>
            </a: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0</TotalTime>
  <Words>643</Words>
  <Application>WPS 演示</Application>
  <PresentationFormat>全屏显示(4:3)</PresentationFormat>
  <Paragraphs>46</Paragraphs>
  <Slides>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vt:i4>
      </vt:variant>
    </vt:vector>
  </HeadingPairs>
  <TitlesOfParts>
    <vt:vector size="19" baseType="lpstr">
      <vt:lpstr>Arial</vt:lpstr>
      <vt:lpstr>宋体</vt:lpstr>
      <vt:lpstr>Wingdings</vt:lpstr>
      <vt:lpstr>Symbol</vt:lpstr>
      <vt:lpstr>Candara</vt:lpstr>
      <vt:lpstr>华文新魏</vt:lpstr>
      <vt:lpstr>华文楷体</vt:lpstr>
      <vt:lpstr>微软雅黑</vt:lpstr>
      <vt:lpstr>Arial Unicode MS</vt:lpstr>
      <vt:lpstr>Calibri</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郭一杰</cp:lastModifiedBy>
  <cp:revision>39</cp:revision>
  <dcterms:created xsi:type="dcterms:W3CDTF">2015-04-28T08:08:00Z</dcterms:created>
  <dcterms:modified xsi:type="dcterms:W3CDTF">2017-08-15T03:34:05Z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